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aleway"/>
      <p:regular r:id="rId22"/>
      <p:bold r:id="rId23"/>
      <p:italic r:id="rId24"/>
      <p:boldItalic r:id="rId25"/>
    </p:embeddedFont>
    <p:embeddedFont>
      <p:font typeface="Raleway ExtraBold"/>
      <p:bold r:id="rId26"/>
      <p:boldItalic r:id="rId27"/>
    </p:embeddedFont>
    <p:embeddedFont>
      <p:font typeface="Roboto"/>
      <p:regular r:id="rId28"/>
      <p:bold r:id="rId29"/>
      <p:italic r:id="rId30"/>
      <p:boldItalic r:id="rId31"/>
    </p:embeddedFont>
    <p:embeddedFont>
      <p:font typeface="Comfortaa Regular"/>
      <p:regular r:id="rId32"/>
      <p:bold r:id="rId33"/>
    </p:embeddedFont>
    <p:embeddedFont>
      <p:font typeface="Raleway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regular.fntdata"/><Relationship Id="rId21" Type="http://schemas.openxmlformats.org/officeDocument/2006/relationships/slide" Target="slides/slide17.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ExtraBold-bold.fntdata"/><Relationship Id="rId25" Type="http://schemas.openxmlformats.org/officeDocument/2006/relationships/font" Target="fonts/Raleway-boldItalic.fntdata"/><Relationship Id="rId28" Type="http://schemas.openxmlformats.org/officeDocument/2006/relationships/font" Target="fonts/Roboto-regular.fntdata"/><Relationship Id="rId27" Type="http://schemas.openxmlformats.org/officeDocument/2006/relationships/font" Target="fonts/RalewayExtraBol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ComfortaaRegular-bold.fntdata"/><Relationship Id="rId10" Type="http://schemas.openxmlformats.org/officeDocument/2006/relationships/slide" Target="slides/slide6.xml"/><Relationship Id="rId32" Type="http://schemas.openxmlformats.org/officeDocument/2006/relationships/font" Target="fonts/ComfortaaRegular-regular.fntdata"/><Relationship Id="rId13" Type="http://schemas.openxmlformats.org/officeDocument/2006/relationships/slide" Target="slides/slide9.xml"/><Relationship Id="rId35" Type="http://schemas.openxmlformats.org/officeDocument/2006/relationships/font" Target="fonts/RalewayLight-bold.fntdata"/><Relationship Id="rId12" Type="http://schemas.openxmlformats.org/officeDocument/2006/relationships/slide" Target="slides/slide8.xml"/><Relationship Id="rId34" Type="http://schemas.openxmlformats.org/officeDocument/2006/relationships/font" Target="fonts/RalewayLight-regular.fntdata"/><Relationship Id="rId15" Type="http://schemas.openxmlformats.org/officeDocument/2006/relationships/slide" Target="slides/slide11.xml"/><Relationship Id="rId37" Type="http://schemas.openxmlformats.org/officeDocument/2006/relationships/font" Target="fonts/RalewayLight-boldItalic.fntdata"/><Relationship Id="rId14" Type="http://schemas.openxmlformats.org/officeDocument/2006/relationships/slide" Target="slides/slide10.xml"/><Relationship Id="rId36" Type="http://schemas.openxmlformats.org/officeDocument/2006/relationships/font" Target="fonts/RalewayLigh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5df351117b_3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5df351117b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df351117b_4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df351117b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df4128463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df412846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df351117b_3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df351117b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df351117b_3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df351117b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df351117b_3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df351117b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df351117b_3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df351117b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df41286ee_2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df41286e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df351117b_2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df351117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df351117b_2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df351117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df351117b_4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df351117b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df4128463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df412846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685800" y="3287213"/>
            <a:ext cx="7772400" cy="11598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ed">
  <p:cSld name="BLANK_1">
    <p:spTree>
      <p:nvGrpSpPr>
        <p:cNvPr id="50" name="Shape 50"/>
        <p:cNvGrpSpPr/>
        <p:nvPr/>
      </p:nvGrpSpPr>
      <p:grpSpPr>
        <a:xfrm>
          <a:off x="0" y="0"/>
          <a:ext cx="0" cy="0"/>
          <a:chOff x="0" y="0"/>
          <a:chExt cx="0" cy="0"/>
        </a:xfrm>
      </p:grpSpPr>
      <p:sp>
        <p:nvSpPr>
          <p:cNvPr id="51" name="Google Shape;51;p11"/>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11"/>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685800" y="27263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3830653"/>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Google Shape;17;p4"/>
          <p:cNvSpPr/>
          <p:nvPr/>
        </p:nvSpPr>
        <p:spPr>
          <a:xfrm flipH="1">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1757200" y="2161800"/>
            <a:ext cx="5629800" cy="8199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Clr>
                <a:srgbClr val="434343"/>
              </a:buClr>
              <a:buSzPts val="3000"/>
              <a:buChar char="●"/>
              <a:defRPr i="1" sz="3000">
                <a:solidFill>
                  <a:srgbClr val="434343"/>
                </a:solidFill>
              </a:defRPr>
            </a:lvl1pPr>
            <a:lvl2pPr indent="-419100" lvl="1" marL="914400" rtl="0" algn="ctr">
              <a:spcBef>
                <a:spcPts val="0"/>
              </a:spcBef>
              <a:spcAft>
                <a:spcPts val="0"/>
              </a:spcAft>
              <a:buClr>
                <a:srgbClr val="434343"/>
              </a:buClr>
              <a:buSzPts val="3000"/>
              <a:buChar char="○"/>
              <a:defRPr i="1" sz="3000">
                <a:solidFill>
                  <a:srgbClr val="434343"/>
                </a:solidFill>
              </a:defRPr>
            </a:lvl2pPr>
            <a:lvl3pPr indent="-419100" lvl="2" marL="1371600" rtl="0" algn="ctr">
              <a:spcBef>
                <a:spcPts val="0"/>
              </a:spcBef>
              <a:spcAft>
                <a:spcPts val="0"/>
              </a:spcAft>
              <a:buClr>
                <a:srgbClr val="434343"/>
              </a:buClr>
              <a:buSzPts val="3000"/>
              <a:buChar char="■"/>
              <a:defRPr i="1" sz="3000">
                <a:solidFill>
                  <a:srgbClr val="434343"/>
                </a:solidFill>
              </a:defRPr>
            </a:lvl3pPr>
            <a:lvl4pPr indent="-419100" lvl="3" marL="1828800" rtl="0" algn="ctr">
              <a:spcBef>
                <a:spcPts val="0"/>
              </a:spcBef>
              <a:spcAft>
                <a:spcPts val="0"/>
              </a:spcAft>
              <a:buClr>
                <a:srgbClr val="434343"/>
              </a:buClr>
              <a:buSzPts val="3000"/>
              <a:buChar char="●"/>
              <a:defRPr i="1" sz="3000">
                <a:solidFill>
                  <a:srgbClr val="434343"/>
                </a:solidFill>
              </a:defRPr>
            </a:lvl4pPr>
            <a:lvl5pPr indent="-419100" lvl="4" marL="2286000" rtl="0" algn="ctr">
              <a:spcBef>
                <a:spcPts val="0"/>
              </a:spcBef>
              <a:spcAft>
                <a:spcPts val="0"/>
              </a:spcAft>
              <a:buClr>
                <a:srgbClr val="434343"/>
              </a:buClr>
              <a:buSzPts val="3000"/>
              <a:buChar char="○"/>
              <a:defRPr i="1" sz="3000">
                <a:solidFill>
                  <a:srgbClr val="434343"/>
                </a:solidFill>
              </a:defRPr>
            </a:lvl5pPr>
            <a:lvl6pPr indent="-419100" lvl="5" marL="2743200" rtl="0" algn="ctr">
              <a:spcBef>
                <a:spcPts val="0"/>
              </a:spcBef>
              <a:spcAft>
                <a:spcPts val="0"/>
              </a:spcAft>
              <a:buClr>
                <a:srgbClr val="434343"/>
              </a:buClr>
              <a:buSzPts val="3000"/>
              <a:buChar char="■"/>
              <a:defRPr i="1" sz="3000">
                <a:solidFill>
                  <a:srgbClr val="434343"/>
                </a:solidFill>
              </a:defRPr>
            </a:lvl6pPr>
            <a:lvl7pPr indent="-419100" lvl="6" marL="3200400" rtl="0" algn="ctr">
              <a:spcBef>
                <a:spcPts val="0"/>
              </a:spcBef>
              <a:spcAft>
                <a:spcPts val="0"/>
              </a:spcAft>
              <a:buClr>
                <a:srgbClr val="434343"/>
              </a:buClr>
              <a:buSzPts val="3000"/>
              <a:buChar char="●"/>
              <a:defRPr i="1" sz="3000">
                <a:solidFill>
                  <a:srgbClr val="434343"/>
                </a:solidFill>
              </a:defRPr>
            </a:lvl7pPr>
            <a:lvl8pPr indent="-419100" lvl="7" marL="3657600" rtl="0" algn="ctr">
              <a:spcBef>
                <a:spcPts val="0"/>
              </a:spcBef>
              <a:spcAft>
                <a:spcPts val="0"/>
              </a:spcAft>
              <a:buClr>
                <a:srgbClr val="434343"/>
              </a:buClr>
              <a:buSzPts val="3000"/>
              <a:buChar char="○"/>
              <a:defRPr i="1" sz="3000">
                <a:solidFill>
                  <a:srgbClr val="434343"/>
                </a:solidFill>
              </a:defRPr>
            </a:lvl8pPr>
            <a:lvl9pPr indent="-419100" lvl="8" marL="4114800" algn="ctr">
              <a:spcBef>
                <a:spcPts val="0"/>
              </a:spcBef>
              <a:spcAft>
                <a:spcPts val="0"/>
              </a:spcAft>
              <a:buClr>
                <a:srgbClr val="434343"/>
              </a:buClr>
              <a:buSzPts val="3000"/>
              <a:buChar char="■"/>
              <a:defRPr i="1" sz="3000">
                <a:solidFill>
                  <a:srgbClr val="434343"/>
                </a:solidFill>
              </a:defRPr>
            </a:lvl9pPr>
          </a:lstStyle>
          <a:p/>
        </p:txBody>
      </p:sp>
      <p:sp>
        <p:nvSpPr>
          <p:cNvPr id="19" name="Google Shape;19;p4"/>
          <p:cNvSpPr txBox="1"/>
          <p:nvPr/>
        </p:nvSpPr>
        <p:spPr>
          <a:xfrm>
            <a:off x="205550" y="75075"/>
            <a:ext cx="799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solidFill>
                  <a:srgbClr val="434343"/>
                </a:solidFill>
                <a:latin typeface="Raleway"/>
                <a:ea typeface="Raleway"/>
                <a:cs typeface="Raleway"/>
                <a:sym typeface="Raleway"/>
              </a:rPr>
              <a:t>“</a:t>
            </a:r>
            <a:endParaRPr b="1" sz="12000">
              <a:solidFill>
                <a:srgbClr val="434343"/>
              </a:solidFill>
              <a:latin typeface="Raleway"/>
              <a:ea typeface="Raleway"/>
              <a:cs typeface="Raleway"/>
              <a:sym typeface="Raleway"/>
            </a:endParaRPr>
          </a:p>
        </p:txBody>
      </p:sp>
      <p:sp>
        <p:nvSpPr>
          <p:cNvPr id="20" name="Google Shape;20;p4"/>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4" name="Google Shape;24;p5"/>
          <p:cNvSpPr txBox="1"/>
          <p:nvPr>
            <p:ph idx="1" type="body"/>
          </p:nvPr>
        </p:nvSpPr>
        <p:spPr>
          <a:xfrm>
            <a:off x="922000" y="1885951"/>
            <a:ext cx="6866100" cy="2366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Clr>
                <a:srgbClr val="FFB600"/>
              </a:buClr>
              <a:buSzPts val="1800"/>
              <a:buChar char="●"/>
              <a:defRPr/>
            </a:lvl1pPr>
            <a:lvl2pPr indent="-342900" lvl="1" marL="914400">
              <a:spcBef>
                <a:spcPts val="0"/>
              </a:spcBef>
              <a:spcAft>
                <a:spcPts val="0"/>
              </a:spcAft>
              <a:buClr>
                <a:srgbClr val="FFB600"/>
              </a:buClr>
              <a:buSzPts val="1800"/>
              <a:buChar char="○"/>
              <a:defRPr/>
            </a:lvl2pPr>
            <a:lvl3pPr indent="-342900" lvl="2" marL="1371600">
              <a:spcBef>
                <a:spcPts val="0"/>
              </a:spcBef>
              <a:spcAft>
                <a:spcPts val="0"/>
              </a:spcAft>
              <a:buClr>
                <a:srgbClr val="FFB600"/>
              </a:buClr>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5" name="Google Shape;25;p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9" name="Google Shape;29;p6"/>
          <p:cNvSpPr txBox="1"/>
          <p:nvPr>
            <p:ph idx="1" type="body"/>
          </p:nvPr>
        </p:nvSpPr>
        <p:spPr>
          <a:xfrm>
            <a:off x="922000" y="1887378"/>
            <a:ext cx="3543300" cy="30276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0" name="Google Shape;30;p6"/>
          <p:cNvSpPr txBox="1"/>
          <p:nvPr>
            <p:ph idx="2" type="body"/>
          </p:nvPr>
        </p:nvSpPr>
        <p:spPr>
          <a:xfrm>
            <a:off x="4678687" y="1887378"/>
            <a:ext cx="3543300" cy="30276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1" name="Google Shape;31;p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35" name="Google Shape;35;p7"/>
          <p:cNvSpPr txBox="1"/>
          <p:nvPr>
            <p:ph idx="1" type="body"/>
          </p:nvPr>
        </p:nvSpPr>
        <p:spPr>
          <a:xfrm>
            <a:off x="922000" y="1930500"/>
            <a:ext cx="2332200" cy="2919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6" name="Google Shape;36;p7"/>
          <p:cNvSpPr txBox="1"/>
          <p:nvPr>
            <p:ph idx="2" type="body"/>
          </p:nvPr>
        </p:nvSpPr>
        <p:spPr>
          <a:xfrm>
            <a:off x="3373778" y="1930500"/>
            <a:ext cx="2332200" cy="2919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7" name="Google Shape;37;p7"/>
          <p:cNvSpPr txBox="1"/>
          <p:nvPr>
            <p:ph idx="3" type="body"/>
          </p:nvPr>
        </p:nvSpPr>
        <p:spPr>
          <a:xfrm>
            <a:off x="5825557" y="1930500"/>
            <a:ext cx="2332200" cy="2919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8" name="Google Shape;38;p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42" name="Google Shape;42;p8"/>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9"/>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idx="1" type="body"/>
          </p:nvPr>
        </p:nvSpPr>
        <p:spPr>
          <a:xfrm>
            <a:off x="457200" y="42539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46" name="Google Shape;46;p9"/>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Google Shape;48;p10"/>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9" name="Google Shape;49;p10"/>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F002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22000" y="891775"/>
            <a:ext cx="6866100" cy="85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p:txBody>
      </p:sp>
      <p:sp>
        <p:nvSpPr>
          <p:cNvPr id="7" name="Google Shape;7;p1"/>
          <p:cNvSpPr txBox="1"/>
          <p:nvPr>
            <p:ph idx="1" type="body"/>
          </p:nvPr>
        </p:nvSpPr>
        <p:spPr>
          <a:xfrm>
            <a:off x="922000" y="1885951"/>
            <a:ext cx="6866100" cy="2366100"/>
          </a:xfrm>
          <a:prstGeom prst="rect">
            <a:avLst/>
          </a:prstGeom>
          <a:noFill/>
          <a:ln>
            <a:noFill/>
          </a:ln>
        </p:spPr>
        <p:txBody>
          <a:bodyPr anchorCtr="0" anchor="t" bIns="91425" lIns="91425" spcFirstLastPara="1" rIns="91425" wrap="square" tIns="91425">
            <a:noAutofit/>
          </a:bodyPr>
          <a:lstStyle>
            <a:lvl1pPr indent="-342900" lvl="0" marL="457200">
              <a:spcBef>
                <a:spcPts val="60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indent="-342900" lvl="1" marL="9144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indent="-342900" lvl="2" marL="13716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indent="-342900" lvl="3" marL="18288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indent="-342900" lvl="4" marL="22860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indent="-342900" lvl="5" marL="27432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indent="-342900" lvl="6" marL="32004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indent="-342900" lvl="7" marL="36576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indent="-342900" lvl="8" marL="41148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p:txBody>
      </p:sp>
      <p:sp>
        <p:nvSpPr>
          <p:cNvPr id="8" name="Google Shape;8;p1"/>
          <p:cNvSpPr txBox="1"/>
          <p:nvPr>
            <p:ph idx="12" type="sldNum"/>
          </p:nvPr>
        </p:nvSpPr>
        <p:spPr>
          <a:xfrm>
            <a:off x="8604400" y="4590300"/>
            <a:ext cx="539700" cy="553200"/>
          </a:xfrm>
          <a:prstGeom prst="rect">
            <a:avLst/>
          </a:prstGeom>
          <a:noFill/>
          <a:ln>
            <a:noFill/>
          </a:ln>
        </p:spPr>
        <p:txBody>
          <a:bodyPr anchorCtr="0" anchor="ctr" bIns="91425" lIns="91425" spcFirstLastPara="1" rIns="91425" wrap="square" tIns="91425">
            <a:noAutofit/>
          </a:bodyPr>
          <a:lstStyle>
            <a:lvl1pPr lvl="0" algn="ctr">
              <a:buNone/>
              <a:defRPr sz="1300">
                <a:solidFill>
                  <a:srgbClr val="FFB600"/>
                </a:solidFill>
                <a:latin typeface="Raleway ExtraBold"/>
                <a:ea typeface="Raleway ExtraBold"/>
                <a:cs typeface="Raleway ExtraBold"/>
                <a:sym typeface="Raleway ExtraBold"/>
              </a:defRPr>
            </a:lvl1pPr>
            <a:lvl2pPr lvl="1" algn="ctr">
              <a:buNone/>
              <a:defRPr sz="1300">
                <a:solidFill>
                  <a:srgbClr val="FFB600"/>
                </a:solidFill>
                <a:latin typeface="Raleway ExtraBold"/>
                <a:ea typeface="Raleway ExtraBold"/>
                <a:cs typeface="Raleway ExtraBold"/>
                <a:sym typeface="Raleway ExtraBold"/>
              </a:defRPr>
            </a:lvl2pPr>
            <a:lvl3pPr lvl="2" algn="ctr">
              <a:buNone/>
              <a:defRPr sz="1300">
                <a:solidFill>
                  <a:srgbClr val="FFB600"/>
                </a:solidFill>
                <a:latin typeface="Raleway ExtraBold"/>
                <a:ea typeface="Raleway ExtraBold"/>
                <a:cs typeface="Raleway ExtraBold"/>
                <a:sym typeface="Raleway ExtraBold"/>
              </a:defRPr>
            </a:lvl3pPr>
            <a:lvl4pPr lvl="3" algn="ctr">
              <a:buNone/>
              <a:defRPr sz="1300">
                <a:solidFill>
                  <a:srgbClr val="FFB600"/>
                </a:solidFill>
                <a:latin typeface="Raleway ExtraBold"/>
                <a:ea typeface="Raleway ExtraBold"/>
                <a:cs typeface="Raleway ExtraBold"/>
                <a:sym typeface="Raleway ExtraBold"/>
              </a:defRPr>
            </a:lvl4pPr>
            <a:lvl5pPr lvl="4" algn="ctr">
              <a:buNone/>
              <a:defRPr sz="1300">
                <a:solidFill>
                  <a:srgbClr val="FFB600"/>
                </a:solidFill>
                <a:latin typeface="Raleway ExtraBold"/>
                <a:ea typeface="Raleway ExtraBold"/>
                <a:cs typeface="Raleway ExtraBold"/>
                <a:sym typeface="Raleway ExtraBold"/>
              </a:defRPr>
            </a:lvl5pPr>
            <a:lvl6pPr lvl="5" algn="ctr">
              <a:buNone/>
              <a:defRPr sz="1300">
                <a:solidFill>
                  <a:srgbClr val="FFB600"/>
                </a:solidFill>
                <a:latin typeface="Raleway ExtraBold"/>
                <a:ea typeface="Raleway ExtraBold"/>
                <a:cs typeface="Raleway ExtraBold"/>
                <a:sym typeface="Raleway ExtraBold"/>
              </a:defRPr>
            </a:lvl6pPr>
            <a:lvl7pPr lvl="6" algn="ctr">
              <a:buNone/>
              <a:defRPr sz="1300">
                <a:solidFill>
                  <a:srgbClr val="FFB600"/>
                </a:solidFill>
                <a:latin typeface="Raleway ExtraBold"/>
                <a:ea typeface="Raleway ExtraBold"/>
                <a:cs typeface="Raleway ExtraBold"/>
                <a:sym typeface="Raleway ExtraBold"/>
              </a:defRPr>
            </a:lvl7pPr>
            <a:lvl8pPr lvl="7" algn="ctr">
              <a:buNone/>
              <a:defRPr sz="1300">
                <a:solidFill>
                  <a:srgbClr val="FFB600"/>
                </a:solidFill>
                <a:latin typeface="Raleway ExtraBold"/>
                <a:ea typeface="Raleway ExtraBold"/>
                <a:cs typeface="Raleway ExtraBold"/>
                <a:sym typeface="Raleway ExtraBold"/>
              </a:defRPr>
            </a:lvl8pPr>
            <a:lvl9pPr lvl="8" algn="ctr">
              <a:buNone/>
              <a:defRPr sz="1300">
                <a:solidFill>
                  <a:srgbClr val="FFB600"/>
                </a:solidFill>
                <a:latin typeface="Raleway ExtraBold"/>
                <a:ea typeface="Raleway ExtraBold"/>
                <a:cs typeface="Raleway ExtraBold"/>
                <a:sym typeface="Raleway ExtraBol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 name="Shape 56"/>
        <p:cNvGrpSpPr/>
        <p:nvPr/>
      </p:nvGrpSpPr>
      <p:grpSpPr>
        <a:xfrm>
          <a:off x="0" y="0"/>
          <a:ext cx="0" cy="0"/>
          <a:chOff x="0" y="0"/>
          <a:chExt cx="0" cy="0"/>
        </a:xfrm>
      </p:grpSpPr>
      <p:pic>
        <p:nvPicPr>
          <p:cNvPr id="57" name="Google Shape;57;p12"/>
          <p:cNvPicPr preferRelativeResize="0"/>
          <p:nvPr/>
        </p:nvPicPr>
        <p:blipFill>
          <a:blip r:embed="rId3">
            <a:alphaModFix/>
          </a:blip>
          <a:stretch>
            <a:fillRect/>
          </a:stretch>
        </p:blipFill>
        <p:spPr>
          <a:xfrm>
            <a:off x="1924050" y="152400"/>
            <a:ext cx="4838700" cy="4838700"/>
          </a:xfrm>
          <a:prstGeom prst="rect">
            <a:avLst/>
          </a:prstGeom>
          <a:noFill/>
          <a:ln>
            <a:noFill/>
          </a:ln>
        </p:spPr>
      </p:pic>
      <p:sp>
        <p:nvSpPr>
          <p:cNvPr id="58" name="Google Shape;58;p12"/>
          <p:cNvSpPr/>
          <p:nvPr/>
        </p:nvSpPr>
        <p:spPr>
          <a:xfrm>
            <a:off x="6035275" y="4061325"/>
            <a:ext cx="356400" cy="31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922000" y="381225"/>
            <a:ext cx="6866100" cy="10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Things we...</a:t>
            </a:r>
            <a:endParaRPr>
              <a:solidFill>
                <a:srgbClr val="FFFFFF"/>
              </a:solidFill>
            </a:endParaRPr>
          </a:p>
        </p:txBody>
      </p:sp>
      <p:sp>
        <p:nvSpPr>
          <p:cNvPr id="143" name="Google Shape;143;p21"/>
          <p:cNvSpPr txBox="1"/>
          <p:nvPr>
            <p:ph idx="1" type="body"/>
          </p:nvPr>
        </p:nvSpPr>
        <p:spPr>
          <a:xfrm>
            <a:off x="922000" y="1378025"/>
            <a:ext cx="3410700" cy="37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latin typeface="Raleway"/>
                <a:ea typeface="Raleway"/>
                <a:cs typeface="Raleway"/>
                <a:sym typeface="Raleway"/>
              </a:rPr>
              <a:t>Enjoyed 😃</a:t>
            </a:r>
            <a:endParaRPr b="1">
              <a:solidFill>
                <a:srgbClr val="FFFFFF"/>
              </a:solidFill>
              <a:latin typeface="Raleway"/>
              <a:ea typeface="Raleway"/>
              <a:cs typeface="Raleway"/>
              <a:sym typeface="Raleway"/>
            </a:endParaRPr>
          </a:p>
          <a:p>
            <a:pPr indent="0" lvl="0" marL="0" rtl="0" algn="l">
              <a:spcBef>
                <a:spcPts val="600"/>
              </a:spcBef>
              <a:spcAft>
                <a:spcPts val="0"/>
              </a:spcAft>
              <a:buNone/>
            </a:pPr>
            <a:r>
              <a:t/>
            </a:r>
            <a:endParaRPr b="1">
              <a:solidFill>
                <a:srgbClr val="FFFFFF"/>
              </a:solidFill>
              <a:latin typeface="Raleway"/>
              <a:ea typeface="Raleway"/>
              <a:cs typeface="Raleway"/>
              <a:sym typeface="Raleway"/>
            </a:endParaRPr>
          </a:p>
          <a:p>
            <a:pPr indent="-342900" lvl="0" marL="457200" rtl="0" algn="l">
              <a:spcBef>
                <a:spcPts val="600"/>
              </a:spcBef>
              <a:spcAft>
                <a:spcPts val="0"/>
              </a:spcAft>
              <a:buClr>
                <a:srgbClr val="FFFFFF"/>
              </a:buClr>
              <a:buSzPts val="1800"/>
              <a:buChar char="●"/>
            </a:pPr>
            <a:r>
              <a:rPr lang="en">
                <a:solidFill>
                  <a:srgbClr val="FFFFFF"/>
                </a:solidFill>
              </a:rPr>
              <a:t>Everyone </a:t>
            </a:r>
            <a:r>
              <a:rPr lang="en">
                <a:solidFill>
                  <a:srgbClr val="FFFFFF"/>
                </a:solidFill>
              </a:rPr>
              <a:t>helping each other out</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Working with people with different backgrounds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Seeing our project come into completion</a:t>
            </a:r>
            <a:endParaRPr>
              <a:solidFill>
                <a:srgbClr val="FFFFFF"/>
              </a:solidFill>
            </a:endParaRPr>
          </a:p>
          <a:p>
            <a:pPr indent="0" lvl="0" marL="0" rtl="0" algn="l">
              <a:spcBef>
                <a:spcPts val="600"/>
              </a:spcBef>
              <a:spcAft>
                <a:spcPts val="0"/>
              </a:spcAft>
              <a:buNone/>
            </a:pPr>
            <a:r>
              <a:t/>
            </a:r>
            <a:endParaRPr b="1">
              <a:solidFill>
                <a:srgbClr val="FFFFFF"/>
              </a:solidFill>
              <a:latin typeface="Raleway"/>
              <a:ea typeface="Raleway"/>
              <a:cs typeface="Raleway"/>
              <a:sym typeface="Raleway"/>
            </a:endParaRPr>
          </a:p>
        </p:txBody>
      </p:sp>
      <p:sp>
        <p:nvSpPr>
          <p:cNvPr id="144" name="Google Shape;144;p21"/>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45" name="Google Shape;145;p21"/>
          <p:cNvSpPr txBox="1"/>
          <p:nvPr/>
        </p:nvSpPr>
        <p:spPr>
          <a:xfrm>
            <a:off x="4811225" y="1471125"/>
            <a:ext cx="3269400" cy="3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aleway"/>
                <a:ea typeface="Raleway"/>
                <a:cs typeface="Raleway"/>
                <a:sym typeface="Raleway"/>
              </a:rPr>
              <a:t>Didn’t Enjoy 😔</a:t>
            </a:r>
            <a:endParaRPr b="1" sz="1800">
              <a:solidFill>
                <a:srgbClr val="FFFFFF"/>
              </a:solidFill>
              <a:latin typeface="Raleway"/>
              <a:ea typeface="Raleway"/>
              <a:cs typeface="Raleway"/>
              <a:sym typeface="Raleway"/>
            </a:endParaRPr>
          </a:p>
          <a:p>
            <a:pPr indent="0" lvl="0" marL="0" rtl="0" algn="l">
              <a:spcBef>
                <a:spcPts val="0"/>
              </a:spcBef>
              <a:spcAft>
                <a:spcPts val="0"/>
              </a:spcAft>
              <a:buNone/>
            </a:pPr>
            <a:r>
              <a:t/>
            </a:r>
            <a:endParaRPr b="1" sz="1800">
              <a:solidFill>
                <a:srgbClr val="FFFFFF"/>
              </a:solidFill>
              <a:latin typeface="Raleway"/>
              <a:ea typeface="Raleway"/>
              <a:cs typeface="Raleway"/>
              <a:sym typeface="Raleway"/>
            </a:endParaRPr>
          </a:p>
          <a:p>
            <a:pPr indent="-342900" lvl="0" marL="457200" rtl="0" algn="l">
              <a:spcBef>
                <a:spcPts val="0"/>
              </a:spcBef>
              <a:spcAft>
                <a:spcPts val="0"/>
              </a:spcAft>
              <a:buClr>
                <a:srgbClr val="FFFFFF"/>
              </a:buClr>
              <a:buSzPts val="1800"/>
              <a:buFont typeface="Raleway Light"/>
              <a:buChar char="●"/>
            </a:pPr>
            <a:r>
              <a:rPr lang="en" sz="1800">
                <a:solidFill>
                  <a:srgbClr val="FFFFFF"/>
                </a:solidFill>
                <a:latin typeface="Raleway Light"/>
                <a:ea typeface="Raleway Light"/>
                <a:cs typeface="Raleway Light"/>
                <a:sym typeface="Raleway Light"/>
              </a:rPr>
              <a:t>Being on a constant time crunch</a:t>
            </a:r>
            <a:endParaRPr sz="1800">
              <a:solidFill>
                <a:srgbClr val="FFFFFF"/>
              </a:solidFill>
              <a:latin typeface="Raleway Light"/>
              <a:ea typeface="Raleway Light"/>
              <a:cs typeface="Raleway Light"/>
              <a:sym typeface="Raleway Light"/>
            </a:endParaRPr>
          </a:p>
          <a:p>
            <a:pPr indent="-342900" lvl="0" marL="457200" rtl="0" algn="l">
              <a:spcBef>
                <a:spcPts val="0"/>
              </a:spcBef>
              <a:spcAft>
                <a:spcPts val="0"/>
              </a:spcAft>
              <a:buClr>
                <a:srgbClr val="FFFFFF"/>
              </a:buClr>
              <a:buSzPts val="1800"/>
              <a:buFont typeface="Raleway Light"/>
              <a:buChar char="●"/>
            </a:pPr>
            <a:r>
              <a:rPr lang="en" sz="1800">
                <a:solidFill>
                  <a:srgbClr val="FFFFFF"/>
                </a:solidFill>
                <a:latin typeface="Raleway Light"/>
                <a:ea typeface="Raleway Light"/>
                <a:cs typeface="Raleway Light"/>
                <a:sym typeface="Raleway Light"/>
              </a:rPr>
              <a:t>Learning Core Data</a:t>
            </a:r>
            <a:endParaRPr sz="1800">
              <a:solidFill>
                <a:srgbClr val="FFFFFF"/>
              </a:solidFill>
              <a:latin typeface="Raleway Light"/>
              <a:ea typeface="Raleway Light"/>
              <a:cs typeface="Raleway Light"/>
              <a:sym typeface="Raleway Light"/>
            </a:endParaRPr>
          </a:p>
          <a:p>
            <a:pPr indent="-342900" lvl="0" marL="457200" rtl="0" algn="l">
              <a:spcBef>
                <a:spcPts val="0"/>
              </a:spcBef>
              <a:spcAft>
                <a:spcPts val="0"/>
              </a:spcAft>
              <a:buClr>
                <a:srgbClr val="FFFFFF"/>
              </a:buClr>
              <a:buSzPts val="1800"/>
              <a:buFont typeface="Raleway Light"/>
              <a:buChar char="●"/>
            </a:pPr>
            <a:r>
              <a:rPr lang="en" sz="1800">
                <a:solidFill>
                  <a:srgbClr val="FFFFFF"/>
                </a:solidFill>
                <a:latin typeface="Raleway Light"/>
                <a:ea typeface="Raleway Light"/>
                <a:cs typeface="Raleway Light"/>
                <a:sym typeface="Raleway Light"/>
              </a:rPr>
              <a:t>Merge conflicts</a:t>
            </a:r>
            <a:endParaRPr sz="1800">
              <a:solidFill>
                <a:srgbClr val="FFFFFF"/>
              </a:solidFill>
              <a:latin typeface="Raleway Light"/>
              <a:ea typeface="Raleway Light"/>
              <a:cs typeface="Raleway Light"/>
              <a:sym typeface="Raleway Light"/>
            </a:endParaRPr>
          </a:p>
        </p:txBody>
      </p:sp>
      <p:pic>
        <p:nvPicPr>
          <p:cNvPr id="146" name="Google Shape;146;p21"/>
          <p:cNvPicPr preferRelativeResize="0"/>
          <p:nvPr/>
        </p:nvPicPr>
        <p:blipFill rotWithShape="1">
          <a:blip r:embed="rId3">
            <a:alphaModFix/>
          </a:blip>
          <a:srcRect b="0" l="6672" r="0" t="0"/>
          <a:stretch/>
        </p:blipFill>
        <p:spPr>
          <a:xfrm>
            <a:off x="7664325" y="152775"/>
            <a:ext cx="1276350" cy="136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922000" y="381225"/>
            <a:ext cx="6866100" cy="10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Lessons Learned...</a:t>
            </a:r>
            <a:endParaRPr>
              <a:solidFill>
                <a:srgbClr val="FFFFFF"/>
              </a:solidFill>
            </a:endParaRPr>
          </a:p>
        </p:txBody>
      </p:sp>
      <p:sp>
        <p:nvSpPr>
          <p:cNvPr id="152" name="Google Shape;152;p22"/>
          <p:cNvSpPr txBox="1"/>
          <p:nvPr>
            <p:ph idx="1" type="body"/>
          </p:nvPr>
        </p:nvSpPr>
        <p:spPr>
          <a:xfrm>
            <a:off x="922000" y="1378025"/>
            <a:ext cx="3410700" cy="376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latin typeface="Raleway"/>
                <a:ea typeface="Raleway"/>
                <a:cs typeface="Raleway"/>
                <a:sym typeface="Raleway"/>
              </a:rPr>
              <a:t>What worked/what we will keep doing:</a:t>
            </a:r>
            <a:endParaRPr b="1">
              <a:solidFill>
                <a:srgbClr val="FFFFFF"/>
              </a:solidFill>
              <a:latin typeface="Raleway"/>
              <a:ea typeface="Raleway"/>
              <a:cs typeface="Raleway"/>
              <a:sym typeface="Raleway"/>
            </a:endParaRPr>
          </a:p>
          <a:p>
            <a:pPr indent="0" lvl="0" marL="0" rtl="0" algn="l">
              <a:spcBef>
                <a:spcPts val="600"/>
              </a:spcBef>
              <a:spcAft>
                <a:spcPts val="0"/>
              </a:spcAft>
              <a:buNone/>
            </a:pPr>
            <a:r>
              <a:t/>
            </a:r>
            <a:endParaRPr b="1">
              <a:solidFill>
                <a:srgbClr val="FFFFFF"/>
              </a:solidFill>
              <a:latin typeface="Raleway"/>
              <a:ea typeface="Raleway"/>
              <a:cs typeface="Raleway"/>
              <a:sym typeface="Raleway"/>
            </a:endParaRPr>
          </a:p>
          <a:p>
            <a:pPr indent="-342900" lvl="0" marL="457200" rtl="0" algn="l">
              <a:spcBef>
                <a:spcPts val="600"/>
              </a:spcBef>
              <a:spcAft>
                <a:spcPts val="0"/>
              </a:spcAft>
              <a:buClr>
                <a:srgbClr val="FFFFFF"/>
              </a:buClr>
              <a:buSzPts val="1800"/>
              <a:buChar char="●"/>
            </a:pPr>
            <a:r>
              <a:rPr lang="en">
                <a:solidFill>
                  <a:srgbClr val="FFFFFF"/>
                </a:solidFill>
              </a:rPr>
              <a:t>Agile Process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Scrum Meetings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Constant Code Committal </a:t>
            </a:r>
            <a:endParaRPr>
              <a:solidFill>
                <a:srgbClr val="FFFFFF"/>
              </a:solidFill>
            </a:endParaRPr>
          </a:p>
          <a:p>
            <a:pPr indent="0" lvl="0" marL="0" rtl="0" algn="l">
              <a:spcBef>
                <a:spcPts val="600"/>
              </a:spcBef>
              <a:spcAft>
                <a:spcPts val="0"/>
              </a:spcAft>
              <a:buNone/>
            </a:pPr>
            <a:r>
              <a:t/>
            </a:r>
            <a:endParaRPr b="1">
              <a:solidFill>
                <a:srgbClr val="FFFFFF"/>
              </a:solidFill>
              <a:latin typeface="Raleway"/>
              <a:ea typeface="Raleway"/>
              <a:cs typeface="Raleway"/>
              <a:sym typeface="Raleway"/>
            </a:endParaRPr>
          </a:p>
          <a:p>
            <a:pPr indent="0" lvl="0" marL="0" rtl="0" algn="l">
              <a:spcBef>
                <a:spcPts val="600"/>
              </a:spcBef>
              <a:spcAft>
                <a:spcPts val="0"/>
              </a:spcAft>
              <a:buNone/>
            </a:pPr>
            <a:r>
              <a:t/>
            </a:r>
            <a:endParaRPr b="1">
              <a:solidFill>
                <a:srgbClr val="FFFFFF"/>
              </a:solidFill>
              <a:latin typeface="Raleway"/>
              <a:ea typeface="Raleway"/>
              <a:cs typeface="Raleway"/>
              <a:sym typeface="Raleway"/>
            </a:endParaRPr>
          </a:p>
        </p:txBody>
      </p:sp>
      <p:sp>
        <p:nvSpPr>
          <p:cNvPr id="153" name="Google Shape;153;p22"/>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54" name="Google Shape;154;p22"/>
          <p:cNvSpPr txBox="1"/>
          <p:nvPr/>
        </p:nvSpPr>
        <p:spPr>
          <a:xfrm>
            <a:off x="4833850" y="1378025"/>
            <a:ext cx="3269400" cy="3672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FFFFFF"/>
                </a:solidFill>
                <a:latin typeface="Raleway"/>
                <a:ea typeface="Raleway"/>
                <a:cs typeface="Raleway"/>
                <a:sym typeface="Raleway"/>
              </a:rPr>
              <a:t>What didn't work / what we should have done</a:t>
            </a:r>
            <a:endParaRPr b="1" sz="1800">
              <a:solidFill>
                <a:srgbClr val="FFFFFF"/>
              </a:solidFill>
              <a:latin typeface="Raleway"/>
              <a:ea typeface="Raleway"/>
              <a:cs typeface="Raleway"/>
              <a:sym typeface="Raleway"/>
            </a:endParaRPr>
          </a:p>
          <a:p>
            <a:pPr indent="0" lvl="0" marL="0" rtl="0" algn="l">
              <a:spcBef>
                <a:spcPts val="600"/>
              </a:spcBef>
              <a:spcAft>
                <a:spcPts val="0"/>
              </a:spcAft>
              <a:buNone/>
            </a:pPr>
            <a:r>
              <a:rPr b="1" lang="en" sz="1800">
                <a:solidFill>
                  <a:srgbClr val="FFFFFF"/>
                </a:solidFill>
                <a:latin typeface="Raleway"/>
                <a:ea typeface="Raleway"/>
                <a:cs typeface="Raleway"/>
                <a:sym typeface="Raleway"/>
              </a:rPr>
              <a:t> </a:t>
            </a:r>
            <a:endParaRPr sz="1800">
              <a:solidFill>
                <a:srgbClr val="FFFFFF"/>
              </a:solidFill>
              <a:latin typeface="Raleway Light"/>
              <a:ea typeface="Raleway Light"/>
              <a:cs typeface="Raleway Light"/>
              <a:sym typeface="Raleway Light"/>
            </a:endParaRPr>
          </a:p>
          <a:p>
            <a:pPr indent="-342900" lvl="0" marL="457200" rtl="0" algn="l">
              <a:spcBef>
                <a:spcPts val="0"/>
              </a:spcBef>
              <a:spcAft>
                <a:spcPts val="0"/>
              </a:spcAft>
              <a:buClr>
                <a:srgbClr val="FFFFFF"/>
              </a:buClr>
              <a:buSzPts val="1800"/>
              <a:buFont typeface="Raleway Light"/>
              <a:buChar char="●"/>
            </a:pPr>
            <a:r>
              <a:rPr lang="en" sz="1800">
                <a:solidFill>
                  <a:srgbClr val="FFFFFF"/>
                </a:solidFill>
                <a:latin typeface="Raleway Light"/>
                <a:ea typeface="Raleway Light"/>
                <a:cs typeface="Raleway Light"/>
                <a:sym typeface="Raleway Light"/>
              </a:rPr>
              <a:t>Better Communication</a:t>
            </a:r>
            <a:endParaRPr sz="1800">
              <a:solidFill>
                <a:srgbClr val="FFFFFF"/>
              </a:solidFill>
              <a:latin typeface="Raleway Light"/>
              <a:ea typeface="Raleway Light"/>
              <a:cs typeface="Raleway Light"/>
              <a:sym typeface="Raleway Light"/>
            </a:endParaRPr>
          </a:p>
          <a:p>
            <a:pPr indent="-342900" lvl="0" marL="457200" rtl="0" algn="l">
              <a:spcBef>
                <a:spcPts val="0"/>
              </a:spcBef>
              <a:spcAft>
                <a:spcPts val="0"/>
              </a:spcAft>
              <a:buClr>
                <a:srgbClr val="FFFFFF"/>
              </a:buClr>
              <a:buSzPts val="1800"/>
              <a:buFont typeface="Raleway Light"/>
              <a:buChar char="●"/>
            </a:pPr>
            <a:r>
              <a:rPr lang="en" sz="1800">
                <a:solidFill>
                  <a:srgbClr val="FFFFFF"/>
                </a:solidFill>
                <a:latin typeface="Raleway Light"/>
                <a:ea typeface="Raleway Light"/>
                <a:cs typeface="Raleway Light"/>
                <a:sym typeface="Raleway Light"/>
              </a:rPr>
              <a:t>Code: Style Guide</a:t>
            </a:r>
            <a:endParaRPr sz="1800">
              <a:solidFill>
                <a:srgbClr val="FFFFFF"/>
              </a:solidFill>
              <a:latin typeface="Raleway Light"/>
              <a:ea typeface="Raleway Light"/>
              <a:cs typeface="Raleway Light"/>
              <a:sym typeface="Raleway Light"/>
            </a:endParaRPr>
          </a:p>
          <a:p>
            <a:pPr indent="-342900" lvl="0" marL="457200" rtl="0" algn="l">
              <a:spcBef>
                <a:spcPts val="0"/>
              </a:spcBef>
              <a:spcAft>
                <a:spcPts val="0"/>
              </a:spcAft>
              <a:buClr>
                <a:srgbClr val="FFFFFF"/>
              </a:buClr>
              <a:buSzPts val="1800"/>
              <a:buFont typeface="Raleway Light"/>
              <a:buChar char="●"/>
            </a:pPr>
            <a:r>
              <a:rPr lang="en" sz="1800">
                <a:solidFill>
                  <a:srgbClr val="FFFFFF"/>
                </a:solidFill>
                <a:latin typeface="Raleway Light"/>
                <a:ea typeface="Raleway Light"/>
                <a:cs typeface="Raleway Light"/>
                <a:sym typeface="Raleway Light"/>
              </a:rPr>
              <a:t>Have in-app payments </a:t>
            </a:r>
            <a:endParaRPr sz="1800">
              <a:solidFill>
                <a:srgbClr val="FFFFFF"/>
              </a:solidFill>
              <a:latin typeface="Raleway Light"/>
              <a:ea typeface="Raleway Light"/>
              <a:cs typeface="Raleway Light"/>
              <a:sym typeface="Raleway Light"/>
            </a:endParaRPr>
          </a:p>
        </p:txBody>
      </p:sp>
      <p:pic>
        <p:nvPicPr>
          <p:cNvPr id="155" name="Google Shape;155;p22"/>
          <p:cNvPicPr preferRelativeResize="0"/>
          <p:nvPr/>
        </p:nvPicPr>
        <p:blipFill rotWithShape="1">
          <a:blip r:embed="rId3">
            <a:alphaModFix/>
          </a:blip>
          <a:srcRect b="0" l="6672" r="0" t="0"/>
          <a:stretch/>
        </p:blipFill>
        <p:spPr>
          <a:xfrm>
            <a:off x="7664325" y="152775"/>
            <a:ext cx="1276350" cy="136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ctrTitle"/>
          </p:nvPr>
        </p:nvSpPr>
        <p:spPr>
          <a:xfrm>
            <a:off x="456650" y="346272"/>
            <a:ext cx="7772400" cy="8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Splash Screen</a:t>
            </a:r>
            <a:endParaRPr sz="4800"/>
          </a:p>
        </p:txBody>
      </p:sp>
      <p:pic>
        <p:nvPicPr>
          <p:cNvPr id="161" name="Google Shape;161;p23"/>
          <p:cNvPicPr preferRelativeResize="0"/>
          <p:nvPr/>
        </p:nvPicPr>
        <p:blipFill>
          <a:blip r:embed="rId3">
            <a:alphaModFix/>
          </a:blip>
          <a:stretch>
            <a:fillRect/>
          </a:stretch>
        </p:blipFill>
        <p:spPr>
          <a:xfrm>
            <a:off x="4342174" y="270075"/>
            <a:ext cx="3214976" cy="4678950"/>
          </a:xfrm>
          <a:prstGeom prst="rect">
            <a:avLst/>
          </a:prstGeom>
          <a:noFill/>
          <a:ln>
            <a:noFill/>
          </a:ln>
        </p:spPr>
      </p:pic>
      <p:pic>
        <p:nvPicPr>
          <p:cNvPr id="162" name="Google Shape;162;p23"/>
          <p:cNvPicPr preferRelativeResize="0"/>
          <p:nvPr/>
        </p:nvPicPr>
        <p:blipFill rotWithShape="1">
          <a:blip r:embed="rId4">
            <a:alphaModFix/>
          </a:blip>
          <a:srcRect b="0" l="6672" r="0" t="0"/>
          <a:stretch/>
        </p:blipFill>
        <p:spPr>
          <a:xfrm>
            <a:off x="7664325" y="152775"/>
            <a:ext cx="1276350" cy="136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ctrTitle"/>
          </p:nvPr>
        </p:nvSpPr>
        <p:spPr>
          <a:xfrm>
            <a:off x="3203050" y="346275"/>
            <a:ext cx="5025900" cy="8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Home Screen</a:t>
            </a:r>
            <a:endParaRPr sz="4800"/>
          </a:p>
        </p:txBody>
      </p:sp>
      <p:pic>
        <p:nvPicPr>
          <p:cNvPr id="168" name="Google Shape;168;p24"/>
          <p:cNvPicPr preferRelativeResize="0"/>
          <p:nvPr/>
        </p:nvPicPr>
        <p:blipFill rotWithShape="1">
          <a:blip r:embed="rId3">
            <a:alphaModFix/>
          </a:blip>
          <a:srcRect b="0" l="6672" r="0" t="0"/>
          <a:stretch/>
        </p:blipFill>
        <p:spPr>
          <a:xfrm>
            <a:off x="7664325" y="152775"/>
            <a:ext cx="1276350" cy="1360000"/>
          </a:xfrm>
          <a:prstGeom prst="rect">
            <a:avLst/>
          </a:prstGeom>
          <a:noFill/>
          <a:ln>
            <a:noFill/>
          </a:ln>
        </p:spPr>
      </p:pic>
      <p:pic>
        <p:nvPicPr>
          <p:cNvPr id="169" name="Google Shape;169;p24"/>
          <p:cNvPicPr preferRelativeResize="0"/>
          <p:nvPr/>
        </p:nvPicPr>
        <p:blipFill>
          <a:blip r:embed="rId4">
            <a:alphaModFix/>
          </a:blip>
          <a:stretch>
            <a:fillRect/>
          </a:stretch>
        </p:blipFill>
        <p:spPr>
          <a:xfrm>
            <a:off x="-266225" y="5565"/>
            <a:ext cx="3534201" cy="5143537"/>
          </a:xfrm>
          <a:prstGeom prst="rect">
            <a:avLst/>
          </a:prstGeom>
          <a:noFill/>
          <a:ln>
            <a:noFill/>
          </a:ln>
        </p:spPr>
      </p:pic>
      <p:pic>
        <p:nvPicPr>
          <p:cNvPr id="170" name="Google Shape;170;p24"/>
          <p:cNvPicPr preferRelativeResize="0"/>
          <p:nvPr/>
        </p:nvPicPr>
        <p:blipFill>
          <a:blip r:embed="rId5">
            <a:alphaModFix/>
          </a:blip>
          <a:stretch>
            <a:fillRect/>
          </a:stretch>
        </p:blipFill>
        <p:spPr>
          <a:xfrm>
            <a:off x="952072" y="5571"/>
            <a:ext cx="3534201" cy="5143525"/>
          </a:xfrm>
          <a:prstGeom prst="rect">
            <a:avLst/>
          </a:prstGeom>
          <a:noFill/>
          <a:ln>
            <a:noFill/>
          </a:ln>
        </p:spPr>
      </p:pic>
      <p:pic>
        <p:nvPicPr>
          <p:cNvPr id="171" name="Google Shape;171;p24"/>
          <p:cNvPicPr preferRelativeResize="0"/>
          <p:nvPr/>
        </p:nvPicPr>
        <p:blipFill>
          <a:blip r:embed="rId6">
            <a:alphaModFix/>
          </a:blip>
          <a:stretch>
            <a:fillRect/>
          </a:stretch>
        </p:blipFill>
        <p:spPr>
          <a:xfrm>
            <a:off x="2140971" y="5578"/>
            <a:ext cx="3534201" cy="5143520"/>
          </a:xfrm>
          <a:prstGeom prst="rect">
            <a:avLst/>
          </a:prstGeom>
          <a:noFill/>
          <a:ln>
            <a:noFill/>
          </a:ln>
        </p:spPr>
      </p:pic>
      <p:pic>
        <p:nvPicPr>
          <p:cNvPr id="172" name="Google Shape;172;p24"/>
          <p:cNvPicPr preferRelativeResize="0"/>
          <p:nvPr/>
        </p:nvPicPr>
        <p:blipFill>
          <a:blip r:embed="rId7">
            <a:alphaModFix/>
          </a:blip>
          <a:stretch>
            <a:fillRect/>
          </a:stretch>
        </p:blipFill>
        <p:spPr>
          <a:xfrm>
            <a:off x="3370058" y="0"/>
            <a:ext cx="3534186" cy="5143502"/>
          </a:xfrm>
          <a:prstGeom prst="rect">
            <a:avLst/>
          </a:prstGeom>
          <a:noFill/>
          <a:ln>
            <a:noFill/>
          </a:ln>
        </p:spPr>
      </p:pic>
      <p:pic>
        <p:nvPicPr>
          <p:cNvPr id="173" name="Google Shape;173;p24"/>
          <p:cNvPicPr preferRelativeResize="0"/>
          <p:nvPr/>
        </p:nvPicPr>
        <p:blipFill>
          <a:blip r:embed="rId8">
            <a:alphaModFix/>
          </a:blip>
          <a:stretch>
            <a:fillRect/>
          </a:stretch>
        </p:blipFill>
        <p:spPr>
          <a:xfrm>
            <a:off x="4659908" y="0"/>
            <a:ext cx="3534186" cy="5143502"/>
          </a:xfrm>
          <a:prstGeom prst="rect">
            <a:avLst/>
          </a:prstGeom>
          <a:noFill/>
          <a:ln>
            <a:noFill/>
          </a:ln>
        </p:spPr>
      </p:pic>
      <p:pic>
        <p:nvPicPr>
          <p:cNvPr id="174" name="Google Shape;174;p24"/>
          <p:cNvPicPr preferRelativeResize="0"/>
          <p:nvPr/>
        </p:nvPicPr>
        <p:blipFill>
          <a:blip r:embed="rId9">
            <a:alphaModFix/>
          </a:blip>
          <a:stretch>
            <a:fillRect/>
          </a:stretch>
        </p:blipFill>
        <p:spPr>
          <a:xfrm>
            <a:off x="5903783" y="0"/>
            <a:ext cx="3534186" cy="51435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3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3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3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3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3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2748875" y="346272"/>
            <a:ext cx="7772400" cy="8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Recipient View</a:t>
            </a:r>
            <a:endParaRPr sz="4800"/>
          </a:p>
        </p:txBody>
      </p:sp>
      <p:pic>
        <p:nvPicPr>
          <p:cNvPr id="180" name="Google Shape;180;p25"/>
          <p:cNvPicPr preferRelativeResize="0"/>
          <p:nvPr/>
        </p:nvPicPr>
        <p:blipFill rotWithShape="1">
          <a:blip r:embed="rId3">
            <a:alphaModFix/>
          </a:blip>
          <a:srcRect b="0" l="6672" r="0" t="0"/>
          <a:stretch/>
        </p:blipFill>
        <p:spPr>
          <a:xfrm>
            <a:off x="7664325" y="152775"/>
            <a:ext cx="1276350" cy="1360000"/>
          </a:xfrm>
          <a:prstGeom prst="rect">
            <a:avLst/>
          </a:prstGeom>
          <a:noFill/>
          <a:ln>
            <a:noFill/>
          </a:ln>
        </p:spPr>
      </p:pic>
      <p:pic>
        <p:nvPicPr>
          <p:cNvPr id="181" name="Google Shape;181;p25"/>
          <p:cNvPicPr preferRelativeResize="0"/>
          <p:nvPr/>
        </p:nvPicPr>
        <p:blipFill>
          <a:blip r:embed="rId4">
            <a:alphaModFix/>
          </a:blip>
          <a:stretch>
            <a:fillRect/>
          </a:stretch>
        </p:blipFill>
        <p:spPr>
          <a:xfrm>
            <a:off x="-304800" y="0"/>
            <a:ext cx="3534182" cy="5143502"/>
          </a:xfrm>
          <a:prstGeom prst="rect">
            <a:avLst/>
          </a:prstGeom>
          <a:noFill/>
          <a:ln>
            <a:noFill/>
          </a:ln>
        </p:spPr>
      </p:pic>
      <p:pic>
        <p:nvPicPr>
          <p:cNvPr id="182" name="Google Shape;182;p25"/>
          <p:cNvPicPr preferRelativeResize="0"/>
          <p:nvPr/>
        </p:nvPicPr>
        <p:blipFill>
          <a:blip r:embed="rId5">
            <a:alphaModFix/>
          </a:blip>
          <a:stretch>
            <a:fillRect/>
          </a:stretch>
        </p:blipFill>
        <p:spPr>
          <a:xfrm>
            <a:off x="2028297" y="9"/>
            <a:ext cx="3534174" cy="5143491"/>
          </a:xfrm>
          <a:prstGeom prst="rect">
            <a:avLst/>
          </a:prstGeom>
          <a:noFill/>
          <a:ln>
            <a:noFill/>
          </a:ln>
        </p:spPr>
      </p:pic>
      <p:pic>
        <p:nvPicPr>
          <p:cNvPr id="183" name="Google Shape;183;p25"/>
          <p:cNvPicPr preferRelativeResize="0"/>
          <p:nvPr/>
        </p:nvPicPr>
        <p:blipFill>
          <a:blip r:embed="rId6">
            <a:alphaModFix/>
          </a:blip>
          <a:stretch>
            <a:fillRect/>
          </a:stretch>
        </p:blipFill>
        <p:spPr>
          <a:xfrm>
            <a:off x="4356450" y="-3"/>
            <a:ext cx="3534174" cy="51435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b="0" l="6672" r="0" t="0"/>
          <a:stretch/>
        </p:blipFill>
        <p:spPr>
          <a:xfrm>
            <a:off x="7664325" y="152775"/>
            <a:ext cx="1276350" cy="1360000"/>
          </a:xfrm>
          <a:prstGeom prst="rect">
            <a:avLst/>
          </a:prstGeom>
          <a:noFill/>
          <a:ln>
            <a:noFill/>
          </a:ln>
        </p:spPr>
      </p:pic>
      <p:sp>
        <p:nvSpPr>
          <p:cNvPr id="189" name="Google Shape;189;p26"/>
          <p:cNvSpPr txBox="1"/>
          <p:nvPr>
            <p:ph type="ctrTitle"/>
          </p:nvPr>
        </p:nvSpPr>
        <p:spPr>
          <a:xfrm>
            <a:off x="3433750" y="407525"/>
            <a:ext cx="5287800" cy="8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Receipt Item List</a:t>
            </a:r>
            <a:endParaRPr sz="4800"/>
          </a:p>
        </p:txBody>
      </p:sp>
      <p:pic>
        <p:nvPicPr>
          <p:cNvPr id="190" name="Google Shape;190;p26"/>
          <p:cNvPicPr preferRelativeResize="0"/>
          <p:nvPr/>
        </p:nvPicPr>
        <p:blipFill>
          <a:blip r:embed="rId4">
            <a:alphaModFix/>
          </a:blip>
          <a:stretch>
            <a:fillRect/>
          </a:stretch>
        </p:blipFill>
        <p:spPr>
          <a:xfrm>
            <a:off x="-304799" y="-18"/>
            <a:ext cx="3534174" cy="5143520"/>
          </a:xfrm>
          <a:prstGeom prst="rect">
            <a:avLst/>
          </a:prstGeom>
          <a:noFill/>
          <a:ln>
            <a:noFill/>
          </a:ln>
        </p:spPr>
      </p:pic>
      <p:pic>
        <p:nvPicPr>
          <p:cNvPr id="191" name="Google Shape;191;p26"/>
          <p:cNvPicPr preferRelativeResize="0"/>
          <p:nvPr/>
        </p:nvPicPr>
        <p:blipFill>
          <a:blip r:embed="rId5">
            <a:alphaModFix/>
          </a:blip>
          <a:stretch>
            <a:fillRect/>
          </a:stretch>
        </p:blipFill>
        <p:spPr>
          <a:xfrm>
            <a:off x="2010400" y="7"/>
            <a:ext cx="3534174" cy="5143468"/>
          </a:xfrm>
          <a:prstGeom prst="rect">
            <a:avLst/>
          </a:prstGeom>
          <a:noFill/>
          <a:ln>
            <a:noFill/>
          </a:ln>
        </p:spPr>
      </p:pic>
      <p:pic>
        <p:nvPicPr>
          <p:cNvPr id="192" name="Google Shape;192;p26"/>
          <p:cNvPicPr preferRelativeResize="0"/>
          <p:nvPr/>
        </p:nvPicPr>
        <p:blipFill>
          <a:blip r:embed="rId6">
            <a:alphaModFix/>
          </a:blip>
          <a:stretch>
            <a:fillRect/>
          </a:stretch>
        </p:blipFill>
        <p:spPr>
          <a:xfrm>
            <a:off x="4448100" y="-10"/>
            <a:ext cx="3534174" cy="51434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7"/>
          <p:cNvSpPr txBox="1"/>
          <p:nvPr>
            <p:ph type="ctrTitle"/>
          </p:nvPr>
        </p:nvSpPr>
        <p:spPr>
          <a:xfrm>
            <a:off x="3741225" y="1037472"/>
            <a:ext cx="7772400" cy="85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Recipient</a:t>
            </a:r>
            <a:endParaRPr sz="4800"/>
          </a:p>
          <a:p>
            <a:pPr indent="0" lvl="0" marL="0" rtl="0" algn="l">
              <a:spcBef>
                <a:spcPts val="0"/>
              </a:spcBef>
              <a:spcAft>
                <a:spcPts val="0"/>
              </a:spcAft>
              <a:buNone/>
            </a:pPr>
            <a:r>
              <a:rPr lang="en" sz="4800"/>
              <a:t>View</a:t>
            </a:r>
            <a:endParaRPr sz="4800"/>
          </a:p>
        </p:txBody>
      </p:sp>
      <p:pic>
        <p:nvPicPr>
          <p:cNvPr id="198" name="Google Shape;198;p27"/>
          <p:cNvPicPr preferRelativeResize="0"/>
          <p:nvPr/>
        </p:nvPicPr>
        <p:blipFill rotWithShape="1">
          <a:blip r:embed="rId3">
            <a:alphaModFix/>
          </a:blip>
          <a:srcRect b="0" l="6672" r="0" t="0"/>
          <a:stretch/>
        </p:blipFill>
        <p:spPr>
          <a:xfrm>
            <a:off x="7664325" y="152775"/>
            <a:ext cx="1276350" cy="1360000"/>
          </a:xfrm>
          <a:prstGeom prst="rect">
            <a:avLst/>
          </a:prstGeom>
          <a:noFill/>
          <a:ln>
            <a:noFill/>
          </a:ln>
        </p:spPr>
      </p:pic>
      <p:pic>
        <p:nvPicPr>
          <p:cNvPr id="199" name="Google Shape;199;p27"/>
          <p:cNvPicPr preferRelativeResize="0"/>
          <p:nvPr/>
        </p:nvPicPr>
        <p:blipFill>
          <a:blip r:embed="rId4">
            <a:alphaModFix/>
          </a:blip>
          <a:stretch>
            <a:fillRect/>
          </a:stretch>
        </p:blipFill>
        <p:spPr>
          <a:xfrm>
            <a:off x="-304800" y="0"/>
            <a:ext cx="3534182" cy="5143502"/>
          </a:xfrm>
          <a:prstGeom prst="rect">
            <a:avLst/>
          </a:prstGeom>
          <a:noFill/>
          <a:ln>
            <a:noFill/>
          </a:ln>
        </p:spPr>
      </p:pic>
      <p:pic>
        <p:nvPicPr>
          <p:cNvPr id="200" name="Google Shape;200;p27"/>
          <p:cNvPicPr preferRelativeResize="0"/>
          <p:nvPr/>
        </p:nvPicPr>
        <p:blipFill>
          <a:blip r:embed="rId5">
            <a:alphaModFix/>
          </a:blip>
          <a:stretch>
            <a:fillRect/>
          </a:stretch>
        </p:blipFill>
        <p:spPr>
          <a:xfrm>
            <a:off x="-29528" y="9"/>
            <a:ext cx="3534174" cy="5143491"/>
          </a:xfrm>
          <a:prstGeom prst="rect">
            <a:avLst/>
          </a:prstGeom>
          <a:noFill/>
          <a:ln>
            <a:noFill/>
          </a:ln>
        </p:spPr>
      </p:pic>
      <p:pic>
        <p:nvPicPr>
          <p:cNvPr id="201" name="Google Shape;201;p27"/>
          <p:cNvPicPr preferRelativeResize="0"/>
          <p:nvPr/>
        </p:nvPicPr>
        <p:blipFill>
          <a:blip r:embed="rId6">
            <a:alphaModFix/>
          </a:blip>
          <a:stretch>
            <a:fillRect/>
          </a:stretch>
        </p:blipFill>
        <p:spPr>
          <a:xfrm>
            <a:off x="241650" y="-3"/>
            <a:ext cx="3534174" cy="5143514"/>
          </a:xfrm>
          <a:prstGeom prst="rect">
            <a:avLst/>
          </a:prstGeom>
          <a:noFill/>
          <a:ln>
            <a:noFill/>
          </a:ln>
        </p:spPr>
      </p:pic>
      <p:pic>
        <p:nvPicPr>
          <p:cNvPr id="202" name="Google Shape;202;p27"/>
          <p:cNvPicPr preferRelativeResize="0"/>
          <p:nvPr/>
        </p:nvPicPr>
        <p:blipFill>
          <a:blip r:embed="rId7">
            <a:alphaModFix/>
          </a:blip>
          <a:stretch>
            <a:fillRect/>
          </a:stretch>
        </p:blipFill>
        <p:spPr>
          <a:xfrm>
            <a:off x="4704201" y="33"/>
            <a:ext cx="3534174" cy="5143468"/>
          </a:xfrm>
          <a:prstGeom prst="rect">
            <a:avLst/>
          </a:prstGeom>
          <a:noFill/>
          <a:ln>
            <a:noFill/>
          </a:ln>
        </p:spPr>
      </p:pic>
      <p:pic>
        <p:nvPicPr>
          <p:cNvPr id="203" name="Google Shape;203;p27"/>
          <p:cNvPicPr preferRelativeResize="0"/>
          <p:nvPr/>
        </p:nvPicPr>
        <p:blipFill>
          <a:blip r:embed="rId8">
            <a:alphaModFix/>
          </a:blip>
          <a:stretch>
            <a:fillRect/>
          </a:stretch>
        </p:blipFill>
        <p:spPr>
          <a:xfrm>
            <a:off x="5039658" y="0"/>
            <a:ext cx="3534186" cy="51435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
                                        <p:tgtEl>
                                          <p:spTgt spid="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
                                        <p:tgtEl>
                                          <p:spTgt spid="2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
                                        <p:tgtEl>
                                          <p:spTgt spid="2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8"/>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09" name="Google Shape;209;p28"/>
          <p:cNvSpPr txBox="1"/>
          <p:nvPr>
            <p:ph idx="4294967295" type="ctrTitle"/>
          </p:nvPr>
        </p:nvSpPr>
        <p:spPr>
          <a:xfrm>
            <a:off x="685800" y="1507150"/>
            <a:ext cx="6593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FFFF"/>
                </a:solidFill>
              </a:rPr>
              <a:t>Thanks</a:t>
            </a:r>
            <a:r>
              <a:rPr lang="en" sz="9600">
                <a:solidFill>
                  <a:srgbClr val="FFFFFF"/>
                </a:solidFill>
              </a:rPr>
              <a:t>!</a:t>
            </a:r>
            <a:endParaRPr sz="9600">
              <a:solidFill>
                <a:srgbClr val="FFFFFF"/>
              </a:solidFill>
            </a:endParaRPr>
          </a:p>
        </p:txBody>
      </p:sp>
      <p:sp>
        <p:nvSpPr>
          <p:cNvPr id="210" name="Google Shape;210;p28"/>
          <p:cNvSpPr txBox="1"/>
          <p:nvPr>
            <p:ph idx="4294967295" type="subTitle"/>
          </p:nvPr>
        </p:nvSpPr>
        <p:spPr>
          <a:xfrm>
            <a:off x="685800" y="2860000"/>
            <a:ext cx="6593700" cy="193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solidFill>
                  <a:srgbClr val="FFFFFF"/>
                </a:solidFill>
              </a:rPr>
              <a:t>Any questions?</a:t>
            </a:r>
            <a:endParaRPr b="1" sz="3600">
              <a:solidFill>
                <a:srgbClr val="FFFFFF"/>
              </a:solidFill>
            </a:endParaRPr>
          </a:p>
          <a:p>
            <a:pPr indent="0" lvl="0" marL="0" rtl="0" algn="l">
              <a:spcBef>
                <a:spcPts val="600"/>
              </a:spcBef>
              <a:spcAft>
                <a:spcPts val="0"/>
              </a:spcAft>
              <a:buClr>
                <a:schemeClr val="dk1"/>
              </a:buClr>
              <a:buSzPts val="1100"/>
              <a:buFont typeface="Arial"/>
              <a:buNone/>
            </a:pPr>
            <a:r>
              <a:t/>
            </a:r>
            <a:endParaRPr b="1" sz="3600"/>
          </a:p>
        </p:txBody>
      </p:sp>
      <p:sp>
        <p:nvSpPr>
          <p:cNvPr id="211" name="Google Shape;211;p28"/>
          <p:cNvSpPr/>
          <p:nvPr/>
        </p:nvSpPr>
        <p:spPr>
          <a:xfrm>
            <a:off x="8054234" y="327815"/>
            <a:ext cx="798007" cy="72583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28"/>
          <p:cNvPicPr preferRelativeResize="0"/>
          <p:nvPr/>
        </p:nvPicPr>
        <p:blipFill rotWithShape="1">
          <a:blip r:embed="rId3">
            <a:alphaModFix/>
          </a:blip>
          <a:srcRect b="0" l="6672" r="0" t="0"/>
          <a:stretch/>
        </p:blipFill>
        <p:spPr>
          <a:xfrm>
            <a:off x="7664325" y="152775"/>
            <a:ext cx="1276350" cy="136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3"/>
          <p:cNvPicPr preferRelativeResize="0"/>
          <p:nvPr/>
        </p:nvPicPr>
        <p:blipFill>
          <a:blip r:embed="rId3">
            <a:alphaModFix/>
          </a:blip>
          <a:stretch>
            <a:fillRect/>
          </a:stretch>
        </p:blipFill>
        <p:spPr>
          <a:xfrm>
            <a:off x="7280625" y="-169075"/>
            <a:ext cx="1930150" cy="1930150"/>
          </a:xfrm>
          <a:prstGeom prst="rect">
            <a:avLst/>
          </a:prstGeom>
          <a:noFill/>
          <a:ln>
            <a:noFill/>
          </a:ln>
        </p:spPr>
      </p:pic>
      <p:pic>
        <p:nvPicPr>
          <p:cNvPr id="64" name="Google Shape;64;p13"/>
          <p:cNvPicPr preferRelativeResize="0"/>
          <p:nvPr/>
        </p:nvPicPr>
        <p:blipFill>
          <a:blip r:embed="rId4">
            <a:alphaModFix/>
          </a:blip>
          <a:stretch>
            <a:fillRect/>
          </a:stretch>
        </p:blipFill>
        <p:spPr>
          <a:xfrm>
            <a:off x="400150" y="797198"/>
            <a:ext cx="4137175" cy="2482298"/>
          </a:xfrm>
          <a:prstGeom prst="rect">
            <a:avLst/>
          </a:prstGeom>
          <a:noFill/>
          <a:ln>
            <a:noFill/>
          </a:ln>
        </p:spPr>
      </p:pic>
      <p:pic>
        <p:nvPicPr>
          <p:cNvPr id="65" name="Google Shape;65;p13"/>
          <p:cNvPicPr preferRelativeResize="0"/>
          <p:nvPr/>
        </p:nvPicPr>
        <p:blipFill>
          <a:blip r:embed="rId5">
            <a:alphaModFix/>
          </a:blip>
          <a:stretch>
            <a:fillRect/>
          </a:stretch>
        </p:blipFill>
        <p:spPr>
          <a:xfrm>
            <a:off x="3705200" y="-625850"/>
            <a:ext cx="3368847" cy="4902850"/>
          </a:xfrm>
          <a:prstGeom prst="rect">
            <a:avLst/>
          </a:prstGeom>
          <a:noFill/>
          <a:ln>
            <a:noFill/>
          </a:ln>
        </p:spPr>
      </p:pic>
      <p:sp>
        <p:nvSpPr>
          <p:cNvPr id="66" name="Google Shape;66;p13"/>
          <p:cNvSpPr txBox="1"/>
          <p:nvPr/>
        </p:nvSpPr>
        <p:spPr>
          <a:xfrm>
            <a:off x="687875" y="3488425"/>
            <a:ext cx="3755700" cy="11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aleway Light"/>
                <a:ea typeface="Raleway Light"/>
                <a:cs typeface="Raleway Light"/>
                <a:sym typeface="Raleway Light"/>
              </a:rPr>
              <a:t>Brian Thyfault, Zachary Jicha, Harsh Karia</a:t>
            </a:r>
            <a:r>
              <a:rPr lang="en" sz="1800">
                <a:solidFill>
                  <a:schemeClr val="lt1"/>
                </a:solidFill>
                <a:latin typeface="Raleway Light"/>
                <a:ea typeface="Raleway Light"/>
                <a:cs typeface="Raleway Light"/>
                <a:sym typeface="Raleway Light"/>
              </a:rPr>
              <a:t>, Norris Chan, </a:t>
            </a:r>
            <a:endParaRPr sz="1800">
              <a:solidFill>
                <a:schemeClr val="lt1"/>
              </a:solidFill>
              <a:latin typeface="Raleway Light"/>
              <a:ea typeface="Raleway Light"/>
              <a:cs typeface="Raleway Light"/>
              <a:sym typeface="Raleway Light"/>
            </a:endParaRPr>
          </a:p>
          <a:p>
            <a:pPr indent="0" lvl="0" marL="0" rtl="0" algn="l">
              <a:spcBef>
                <a:spcPts val="0"/>
              </a:spcBef>
              <a:spcAft>
                <a:spcPts val="0"/>
              </a:spcAft>
              <a:buNone/>
            </a:pPr>
            <a:r>
              <a:rPr lang="en" sz="1800">
                <a:solidFill>
                  <a:schemeClr val="lt1"/>
                </a:solidFill>
                <a:latin typeface="Raleway Light"/>
                <a:ea typeface="Raleway Light"/>
                <a:cs typeface="Raleway Light"/>
                <a:sym typeface="Raleway Light"/>
              </a:rPr>
              <a:t>Johnny Palacios, Rizzian Tuazon</a:t>
            </a:r>
            <a:endParaRPr sz="1800">
              <a:solidFill>
                <a:schemeClr val="lt1"/>
              </a:solidFill>
              <a:latin typeface="Raleway Light"/>
              <a:ea typeface="Raleway Light"/>
              <a:cs typeface="Raleway Light"/>
              <a:sym typeface="Raleway Light"/>
            </a:endParaRPr>
          </a:p>
        </p:txBody>
      </p:sp>
      <p:pic>
        <p:nvPicPr>
          <p:cNvPr id="67" name="Google Shape;67;p13"/>
          <p:cNvPicPr preferRelativeResize="0"/>
          <p:nvPr/>
        </p:nvPicPr>
        <p:blipFill rotWithShape="1">
          <a:blip r:embed="rId6">
            <a:alphaModFix/>
          </a:blip>
          <a:srcRect b="15427" l="17435" r="15427" t="17435"/>
          <a:stretch/>
        </p:blipFill>
        <p:spPr>
          <a:xfrm>
            <a:off x="5166775" y="807575"/>
            <a:ext cx="2309349" cy="3360885"/>
          </a:xfrm>
          <a:prstGeom prst="rect">
            <a:avLst/>
          </a:prstGeom>
          <a:noFill/>
          <a:ln>
            <a:noFill/>
          </a:ln>
        </p:spPr>
      </p:pic>
      <p:pic>
        <p:nvPicPr>
          <p:cNvPr id="68" name="Google Shape;68;p13"/>
          <p:cNvPicPr preferRelativeResize="0"/>
          <p:nvPr/>
        </p:nvPicPr>
        <p:blipFill rotWithShape="1">
          <a:blip r:embed="rId7">
            <a:alphaModFix/>
          </a:blip>
          <a:srcRect b="16140" l="21624" r="22986" t="16857"/>
          <a:stretch/>
        </p:blipFill>
        <p:spPr>
          <a:xfrm>
            <a:off x="6188325" y="1483000"/>
            <a:ext cx="1930148" cy="33980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nvSpPr>
        <p:spPr>
          <a:xfrm>
            <a:off x="560175" y="2189800"/>
            <a:ext cx="7898100" cy="24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Comfortaa Regular"/>
                <a:ea typeface="Comfortaa Regular"/>
                <a:cs typeface="Comfortaa Regular"/>
                <a:sym typeface="Comfortaa Regular"/>
              </a:rPr>
              <a:t>Too often, one person ends up paying the bill for transactions among a group of people. That person, in addition to paying the full financial cost, has to manually split items as well as account for any additional fees. With modern technology, this problem should not exist.  With Collect, our users will be able to intuitively split receipts among their peers.</a:t>
            </a:r>
            <a:endParaRPr sz="1800">
              <a:solidFill>
                <a:srgbClr val="FFFFFF"/>
              </a:solidFill>
              <a:latin typeface="Comfortaa Regular"/>
              <a:ea typeface="Comfortaa Regular"/>
              <a:cs typeface="Comfortaa Regular"/>
              <a:sym typeface="Comfortaa Regular"/>
            </a:endParaRPr>
          </a:p>
        </p:txBody>
      </p:sp>
      <p:sp>
        <p:nvSpPr>
          <p:cNvPr id="74" name="Google Shape;74;p14"/>
          <p:cNvSpPr txBox="1"/>
          <p:nvPr>
            <p:ph type="ctrTitle"/>
          </p:nvPr>
        </p:nvSpPr>
        <p:spPr>
          <a:xfrm>
            <a:off x="685800" y="467538"/>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The Problem</a:t>
            </a:r>
            <a:endParaRPr b="1">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Goals</a:t>
            </a:r>
            <a:endParaRPr>
              <a:solidFill>
                <a:schemeClr val="lt1"/>
              </a:solidFill>
            </a:endParaRPr>
          </a:p>
        </p:txBody>
      </p:sp>
      <p:sp>
        <p:nvSpPr>
          <p:cNvPr id="80" name="Google Shape;80;p15"/>
          <p:cNvSpPr txBox="1"/>
          <p:nvPr>
            <p:ph idx="1" type="body"/>
          </p:nvPr>
        </p:nvSpPr>
        <p:spPr>
          <a:xfrm>
            <a:off x="922000" y="1885950"/>
            <a:ext cx="7566600" cy="2366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chemeClr val="lt1"/>
              </a:buClr>
              <a:buSzPts val="1800"/>
              <a:buChar char="★"/>
            </a:pPr>
            <a:r>
              <a:rPr lang="en">
                <a:solidFill>
                  <a:schemeClr val="lt1"/>
                </a:solidFill>
              </a:rPr>
              <a:t>Be able to scan receipts and save it to the phone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Be able to enter names into the app and assign items to be split among each name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Be able to have high level view of a receipt to see who owes what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Be able to share debts to people from the app</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Be able to mark names as paid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Be able to login with a user system</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Be able to send out transactions using 3</a:t>
            </a:r>
            <a:r>
              <a:rPr baseline="30000" lang="en">
                <a:solidFill>
                  <a:schemeClr val="lt1"/>
                </a:solidFill>
              </a:rPr>
              <a:t>rd</a:t>
            </a:r>
            <a:r>
              <a:rPr lang="en">
                <a:solidFill>
                  <a:schemeClr val="lt1"/>
                </a:solidFill>
              </a:rPr>
              <a:t> party payment systems</a:t>
            </a:r>
            <a:endParaRPr>
              <a:solidFill>
                <a:schemeClr val="lt1"/>
              </a:solidFill>
            </a:endParaRPr>
          </a:p>
        </p:txBody>
      </p:sp>
      <p:sp>
        <p:nvSpPr>
          <p:cNvPr id="81" name="Google Shape;81;p1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2" name="Google Shape;82;p15"/>
          <p:cNvSpPr/>
          <p:nvPr/>
        </p:nvSpPr>
        <p:spPr>
          <a:xfrm>
            <a:off x="7643032" y="152401"/>
            <a:ext cx="1442713" cy="1442883"/>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1012050" y="3776325"/>
            <a:ext cx="257700" cy="218100"/>
          </a:xfrm>
          <a:prstGeom prst="foldedCorner">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1012050" y="4033950"/>
            <a:ext cx="257700" cy="218100"/>
          </a:xfrm>
          <a:prstGeom prst="foldedCorner">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90" name="Google Shape;90;p16"/>
          <p:cNvSpPr txBox="1"/>
          <p:nvPr>
            <p:ph type="title"/>
          </p:nvPr>
        </p:nvSpPr>
        <p:spPr>
          <a:xfrm>
            <a:off x="544925" y="891775"/>
            <a:ext cx="7987800" cy="10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rPr>
              <a:t>Biggest Accomplishments</a:t>
            </a:r>
            <a:endParaRPr sz="4800">
              <a:solidFill>
                <a:srgbClr val="FFFFFF"/>
              </a:solidFill>
            </a:endParaRPr>
          </a:p>
        </p:txBody>
      </p:sp>
      <p:sp>
        <p:nvSpPr>
          <p:cNvPr id="91" name="Google Shape;91;p16"/>
          <p:cNvSpPr txBox="1"/>
          <p:nvPr/>
        </p:nvSpPr>
        <p:spPr>
          <a:xfrm>
            <a:off x="683825" y="2001900"/>
            <a:ext cx="7749900" cy="2448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Raleway Light"/>
              <a:buChar char="●"/>
            </a:pPr>
            <a:r>
              <a:rPr lang="en" sz="2400">
                <a:solidFill>
                  <a:srgbClr val="FFFFFF"/>
                </a:solidFill>
                <a:latin typeface="Raleway Light"/>
                <a:ea typeface="Raleway Light"/>
                <a:cs typeface="Raleway Light"/>
                <a:sym typeface="Raleway Light"/>
              </a:rPr>
              <a:t>Achieved a minimum viable product</a:t>
            </a:r>
            <a:endParaRPr sz="2400">
              <a:solidFill>
                <a:srgbClr val="FFFFFF"/>
              </a:solidFill>
              <a:latin typeface="Raleway Light"/>
              <a:ea typeface="Raleway Light"/>
              <a:cs typeface="Raleway Light"/>
              <a:sym typeface="Raleway Light"/>
            </a:endParaRPr>
          </a:p>
          <a:p>
            <a:pPr indent="-381000" lvl="0" marL="457200" rtl="0" algn="l">
              <a:spcBef>
                <a:spcPts val="0"/>
              </a:spcBef>
              <a:spcAft>
                <a:spcPts val="0"/>
              </a:spcAft>
              <a:buClr>
                <a:srgbClr val="FFFFFF"/>
              </a:buClr>
              <a:buSzPts val="2400"/>
              <a:buFont typeface="Raleway Light"/>
              <a:buChar char="●"/>
            </a:pPr>
            <a:r>
              <a:rPr lang="en" sz="2400">
                <a:solidFill>
                  <a:srgbClr val="FFFFFF"/>
                </a:solidFill>
                <a:latin typeface="Raleway Light"/>
                <a:ea typeface="Raleway Light"/>
                <a:cs typeface="Raleway Light"/>
                <a:sym typeface="Raleway Light"/>
              </a:rPr>
              <a:t>Learned how to use new technologies, APIs, and frameworks</a:t>
            </a:r>
            <a:endParaRPr sz="2400">
              <a:solidFill>
                <a:srgbClr val="FFFFFF"/>
              </a:solidFill>
              <a:latin typeface="Raleway Light"/>
              <a:ea typeface="Raleway Light"/>
              <a:cs typeface="Raleway Light"/>
              <a:sym typeface="Raleway Light"/>
            </a:endParaRPr>
          </a:p>
          <a:p>
            <a:pPr indent="-381000" lvl="0" marL="457200" rtl="0" algn="l">
              <a:spcBef>
                <a:spcPts val="0"/>
              </a:spcBef>
              <a:spcAft>
                <a:spcPts val="0"/>
              </a:spcAft>
              <a:buClr>
                <a:srgbClr val="FFFFFF"/>
              </a:buClr>
              <a:buSzPts val="2400"/>
              <a:buFont typeface="Raleway Light"/>
              <a:buChar char="●"/>
            </a:pPr>
            <a:r>
              <a:rPr lang="en" sz="2400">
                <a:solidFill>
                  <a:srgbClr val="FFFFFF"/>
                </a:solidFill>
                <a:latin typeface="Raleway Light"/>
                <a:ea typeface="Raleway Light"/>
                <a:cs typeface="Raleway Light"/>
                <a:sym typeface="Raleway Light"/>
              </a:rPr>
              <a:t>Learned key PM practices such as proper code standards, version control, Git</a:t>
            </a:r>
            <a:endParaRPr sz="2400">
              <a:solidFill>
                <a:srgbClr val="FFFFFF"/>
              </a:solidFill>
              <a:latin typeface="Raleway Light"/>
              <a:ea typeface="Raleway Light"/>
              <a:cs typeface="Raleway Light"/>
              <a:sym typeface="Raleway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7"/>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rPr>
              <a:t>Biggest Challenges</a:t>
            </a:r>
            <a:endParaRPr sz="4800">
              <a:solidFill>
                <a:srgbClr val="FFFFFF"/>
              </a:solidFill>
              <a:latin typeface="Raleway Light"/>
              <a:ea typeface="Raleway Light"/>
              <a:cs typeface="Raleway Light"/>
              <a:sym typeface="Raleway Light"/>
            </a:endParaRPr>
          </a:p>
        </p:txBody>
      </p:sp>
      <p:sp>
        <p:nvSpPr>
          <p:cNvPr id="97" name="Google Shape;97;p17"/>
          <p:cNvSpPr txBox="1"/>
          <p:nvPr>
            <p:ph idx="2" type="body"/>
          </p:nvPr>
        </p:nvSpPr>
        <p:spPr>
          <a:xfrm>
            <a:off x="5834987" y="1993703"/>
            <a:ext cx="3543300" cy="302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200">
              <a:solidFill>
                <a:schemeClr val="dk2"/>
              </a:solidFill>
            </a:endParaRPr>
          </a:p>
          <a:p>
            <a:pPr indent="0" lvl="0" marL="0" rtl="0" algn="l">
              <a:spcBef>
                <a:spcPts val="600"/>
              </a:spcBef>
              <a:spcAft>
                <a:spcPts val="0"/>
              </a:spcAft>
              <a:buClr>
                <a:schemeClr val="dk1"/>
              </a:buClr>
              <a:buSzPts val="1100"/>
              <a:buFont typeface="Arial"/>
              <a:buNone/>
            </a:pPr>
            <a:r>
              <a:t/>
            </a:r>
            <a:endParaRPr b="1" sz="1200">
              <a:solidFill>
                <a:schemeClr val="dk2"/>
              </a:solidFill>
            </a:endParaRPr>
          </a:p>
        </p:txBody>
      </p:sp>
      <p:sp>
        <p:nvSpPr>
          <p:cNvPr id="98" name="Google Shape;98;p17"/>
          <p:cNvSpPr txBox="1"/>
          <p:nvPr>
            <p:ph idx="1" type="body"/>
          </p:nvPr>
        </p:nvSpPr>
        <p:spPr>
          <a:xfrm>
            <a:off x="922000" y="1887375"/>
            <a:ext cx="6334800" cy="3027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FFFFFF"/>
              </a:buClr>
              <a:buSzPts val="2400"/>
              <a:buFont typeface="Raleway"/>
              <a:buChar char="●"/>
            </a:pPr>
            <a:r>
              <a:rPr lang="en" sz="2400">
                <a:solidFill>
                  <a:srgbClr val="FFFFFF"/>
                </a:solidFill>
                <a:latin typeface="Raleway"/>
                <a:ea typeface="Raleway"/>
                <a:cs typeface="Raleway"/>
                <a:sym typeface="Raleway"/>
              </a:rPr>
              <a:t>Learning curve</a:t>
            </a:r>
            <a:endParaRPr sz="2400">
              <a:solidFill>
                <a:srgbClr val="FFFFFF"/>
              </a:solidFill>
              <a:latin typeface="Raleway"/>
              <a:ea typeface="Raleway"/>
              <a:cs typeface="Raleway"/>
              <a:sym typeface="Raleway"/>
            </a:endParaRPr>
          </a:p>
          <a:p>
            <a:pPr indent="-381000" lvl="0" marL="457200" rtl="0" algn="l">
              <a:spcBef>
                <a:spcPts val="0"/>
              </a:spcBef>
              <a:spcAft>
                <a:spcPts val="0"/>
              </a:spcAft>
              <a:buClr>
                <a:srgbClr val="FFFFFF"/>
              </a:buClr>
              <a:buSzPts val="2400"/>
              <a:buFont typeface="Raleway"/>
              <a:buChar char="●"/>
            </a:pPr>
            <a:r>
              <a:rPr lang="en" sz="2400">
                <a:solidFill>
                  <a:srgbClr val="FFFFFF"/>
                </a:solidFill>
                <a:latin typeface="Raleway"/>
                <a:ea typeface="Raleway"/>
                <a:cs typeface="Raleway"/>
                <a:sym typeface="Raleway"/>
              </a:rPr>
              <a:t>Unit testing</a:t>
            </a:r>
            <a:endParaRPr sz="2400">
              <a:solidFill>
                <a:srgbClr val="FFFFFF"/>
              </a:solidFill>
              <a:latin typeface="Raleway"/>
              <a:ea typeface="Raleway"/>
              <a:cs typeface="Raleway"/>
              <a:sym typeface="Raleway"/>
            </a:endParaRPr>
          </a:p>
          <a:p>
            <a:pPr indent="-381000" lvl="0" marL="457200" rtl="0" algn="l">
              <a:spcBef>
                <a:spcPts val="0"/>
              </a:spcBef>
              <a:spcAft>
                <a:spcPts val="0"/>
              </a:spcAft>
              <a:buClr>
                <a:srgbClr val="FFFFFF"/>
              </a:buClr>
              <a:buSzPts val="2400"/>
              <a:buFont typeface="Raleway"/>
              <a:buChar char="●"/>
            </a:pPr>
            <a:r>
              <a:rPr lang="en" sz="2400">
                <a:solidFill>
                  <a:srgbClr val="FFFFFF"/>
                </a:solidFill>
                <a:latin typeface="Raleway"/>
                <a:ea typeface="Raleway"/>
                <a:cs typeface="Raleway"/>
                <a:sym typeface="Raleway"/>
              </a:rPr>
              <a:t>Underestimating time to complete tasks</a:t>
            </a:r>
            <a:endParaRPr sz="2400">
              <a:solidFill>
                <a:srgbClr val="FFFFFF"/>
              </a:solidFill>
              <a:latin typeface="Raleway"/>
              <a:ea typeface="Raleway"/>
              <a:cs typeface="Raleway"/>
              <a:sym typeface="Raleway"/>
            </a:endParaRPr>
          </a:p>
          <a:p>
            <a:pPr indent="-381000" lvl="0" marL="457200" rtl="0" algn="l">
              <a:spcBef>
                <a:spcPts val="0"/>
              </a:spcBef>
              <a:spcAft>
                <a:spcPts val="0"/>
              </a:spcAft>
              <a:buClr>
                <a:srgbClr val="FFFFFF"/>
              </a:buClr>
              <a:buSzPts val="2400"/>
              <a:buFont typeface="Raleway"/>
              <a:buChar char="●"/>
            </a:pPr>
            <a:r>
              <a:rPr lang="en" sz="2400">
                <a:solidFill>
                  <a:srgbClr val="FFFFFF"/>
                </a:solidFill>
                <a:latin typeface="Raleway"/>
                <a:ea typeface="Raleway"/>
                <a:cs typeface="Raleway"/>
                <a:sym typeface="Raleway"/>
              </a:rPr>
              <a:t>Debugging</a:t>
            </a:r>
            <a:endParaRPr sz="2400">
              <a:solidFill>
                <a:srgbClr val="FFFFFF"/>
              </a:solidFill>
              <a:latin typeface="Raleway"/>
              <a:ea typeface="Raleway"/>
              <a:cs typeface="Raleway"/>
              <a:sym typeface="Raleway"/>
            </a:endParaRPr>
          </a:p>
          <a:p>
            <a:pPr indent="-381000" lvl="0" marL="457200" rtl="0" algn="l">
              <a:spcBef>
                <a:spcPts val="0"/>
              </a:spcBef>
              <a:spcAft>
                <a:spcPts val="0"/>
              </a:spcAft>
              <a:buClr>
                <a:srgbClr val="FFFFFF"/>
              </a:buClr>
              <a:buSzPts val="2400"/>
              <a:buFont typeface="Raleway"/>
              <a:buChar char="●"/>
            </a:pPr>
            <a:r>
              <a:rPr lang="en" sz="2400">
                <a:solidFill>
                  <a:srgbClr val="FFFFFF"/>
                </a:solidFill>
                <a:latin typeface="Raleway"/>
                <a:ea typeface="Raleway"/>
                <a:cs typeface="Raleway"/>
                <a:sym typeface="Raleway"/>
              </a:rPr>
              <a:t>Deciding which backend database we wanted to use (i.e. Core Data vs. Firebase)</a:t>
            </a:r>
            <a:endParaRPr sz="2400">
              <a:solidFill>
                <a:srgbClr val="FFFFFF"/>
              </a:solidFill>
              <a:latin typeface="Raleway"/>
              <a:ea typeface="Raleway"/>
              <a:cs typeface="Raleway"/>
              <a:sym typeface="Raleway"/>
            </a:endParaRPr>
          </a:p>
        </p:txBody>
      </p:sp>
      <p:sp>
        <p:nvSpPr>
          <p:cNvPr id="99" name="Google Shape;99;p1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00" name="Google Shape;100;p17"/>
          <p:cNvPicPr preferRelativeResize="0"/>
          <p:nvPr/>
        </p:nvPicPr>
        <p:blipFill>
          <a:blip r:embed="rId3">
            <a:alphaModFix/>
          </a:blip>
          <a:stretch>
            <a:fillRect/>
          </a:stretch>
        </p:blipFill>
        <p:spPr>
          <a:xfrm>
            <a:off x="7582800" y="397175"/>
            <a:ext cx="1104225" cy="1104225"/>
          </a:xfrm>
          <a:prstGeom prst="rect">
            <a:avLst/>
          </a:prstGeom>
          <a:noFill/>
          <a:ln>
            <a:noFill/>
          </a:ln>
        </p:spPr>
      </p:pic>
      <p:pic>
        <p:nvPicPr>
          <p:cNvPr id="101" name="Google Shape;101;p17"/>
          <p:cNvPicPr preferRelativeResize="0"/>
          <p:nvPr/>
        </p:nvPicPr>
        <p:blipFill rotWithShape="1">
          <a:blip r:embed="rId4">
            <a:alphaModFix/>
          </a:blip>
          <a:srcRect b="0" l="6672" r="0" t="0"/>
          <a:stretch/>
        </p:blipFill>
        <p:spPr>
          <a:xfrm>
            <a:off x="7582800" y="141400"/>
            <a:ext cx="1276350" cy="136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ctrTitle"/>
          </p:nvPr>
        </p:nvSpPr>
        <p:spPr>
          <a:xfrm>
            <a:off x="685800" y="385443"/>
            <a:ext cx="7772400" cy="91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System Overview</a:t>
            </a:r>
            <a:endParaRPr>
              <a:solidFill>
                <a:srgbClr val="FFFFFF"/>
              </a:solidFill>
            </a:endParaRPr>
          </a:p>
        </p:txBody>
      </p:sp>
      <p:sp>
        <p:nvSpPr>
          <p:cNvPr id="107" name="Google Shape;107;p18"/>
          <p:cNvSpPr txBox="1"/>
          <p:nvPr>
            <p:ph idx="1" type="subTitle"/>
          </p:nvPr>
        </p:nvSpPr>
        <p:spPr>
          <a:xfrm>
            <a:off x="685800" y="3830653"/>
            <a:ext cx="7772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8"/>
          <p:cNvPicPr preferRelativeResize="0"/>
          <p:nvPr/>
        </p:nvPicPr>
        <p:blipFill>
          <a:blip r:embed="rId3">
            <a:alphaModFix/>
          </a:blip>
          <a:stretch>
            <a:fillRect/>
          </a:stretch>
        </p:blipFill>
        <p:spPr>
          <a:xfrm>
            <a:off x="1283000" y="1222929"/>
            <a:ext cx="6169475" cy="3433324"/>
          </a:xfrm>
          <a:prstGeom prst="rect">
            <a:avLst/>
          </a:prstGeom>
          <a:noFill/>
          <a:ln>
            <a:noFill/>
          </a:ln>
        </p:spPr>
      </p:pic>
      <p:pic>
        <p:nvPicPr>
          <p:cNvPr id="109" name="Google Shape;109;p18"/>
          <p:cNvPicPr preferRelativeResize="0"/>
          <p:nvPr/>
        </p:nvPicPr>
        <p:blipFill rotWithShape="1">
          <a:blip r:embed="rId4">
            <a:alphaModFix/>
          </a:blip>
          <a:srcRect b="0" l="6672" r="0" t="0"/>
          <a:stretch/>
        </p:blipFill>
        <p:spPr>
          <a:xfrm>
            <a:off x="7664325" y="152775"/>
            <a:ext cx="1276350" cy="136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922000" y="491750"/>
            <a:ext cx="6866100" cy="9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Technologies</a:t>
            </a:r>
            <a:endParaRPr>
              <a:solidFill>
                <a:srgbClr val="FFFFFF"/>
              </a:solidFill>
            </a:endParaRPr>
          </a:p>
        </p:txBody>
      </p:sp>
      <p:sp>
        <p:nvSpPr>
          <p:cNvPr id="115" name="Google Shape;115;p19"/>
          <p:cNvSpPr txBox="1"/>
          <p:nvPr>
            <p:ph idx="1" type="body"/>
          </p:nvPr>
        </p:nvSpPr>
        <p:spPr>
          <a:xfrm>
            <a:off x="922000" y="1634750"/>
            <a:ext cx="6866100" cy="3136500"/>
          </a:xfrm>
          <a:prstGeom prst="rect">
            <a:avLst/>
          </a:prstGeom>
        </p:spPr>
        <p:txBody>
          <a:bodyPr anchorCtr="0" anchor="t" bIns="91425" lIns="91425" spcFirstLastPara="1" rIns="91425" wrap="square" tIns="91425">
            <a:noAutofit/>
          </a:bodyPr>
          <a:lstStyle/>
          <a:p>
            <a:pPr indent="-381000" lvl="0" marL="914400" rtl="0" algn="l">
              <a:spcBef>
                <a:spcPts val="600"/>
              </a:spcBef>
              <a:spcAft>
                <a:spcPts val="0"/>
              </a:spcAft>
              <a:buClr>
                <a:srgbClr val="FFFFFF"/>
              </a:buClr>
              <a:buSzPts val="2400"/>
              <a:buChar char="●"/>
            </a:pPr>
            <a:r>
              <a:rPr lang="en" sz="2400">
                <a:solidFill>
                  <a:srgbClr val="FFFFFF"/>
                </a:solidFill>
              </a:rPr>
              <a:t>TagGun</a:t>
            </a:r>
            <a:endParaRPr sz="2400">
              <a:solidFill>
                <a:srgbClr val="FFFFFF"/>
              </a:solidFill>
            </a:endParaRPr>
          </a:p>
          <a:p>
            <a:pPr indent="-381000" lvl="0" marL="914400" rtl="0" algn="l">
              <a:spcBef>
                <a:spcPts val="0"/>
              </a:spcBef>
              <a:spcAft>
                <a:spcPts val="0"/>
              </a:spcAft>
              <a:buClr>
                <a:srgbClr val="FFFFFF"/>
              </a:buClr>
              <a:buSzPts val="2400"/>
              <a:buChar char="●"/>
            </a:pPr>
            <a:r>
              <a:rPr lang="en" sz="2400">
                <a:solidFill>
                  <a:srgbClr val="FFFFFF"/>
                </a:solidFill>
              </a:rPr>
              <a:t>Alamofire</a:t>
            </a:r>
            <a:endParaRPr sz="2400">
              <a:solidFill>
                <a:srgbClr val="FFFFFF"/>
              </a:solidFill>
            </a:endParaRPr>
          </a:p>
          <a:p>
            <a:pPr indent="-381000" lvl="0" marL="914400" rtl="0" algn="l">
              <a:spcBef>
                <a:spcPts val="0"/>
              </a:spcBef>
              <a:spcAft>
                <a:spcPts val="0"/>
              </a:spcAft>
              <a:buClr>
                <a:srgbClr val="FFFFFF"/>
              </a:buClr>
              <a:buSzPts val="2400"/>
              <a:buChar char="●"/>
            </a:pPr>
            <a:r>
              <a:rPr lang="en" sz="2400">
                <a:solidFill>
                  <a:srgbClr val="FFFFFF"/>
                </a:solidFill>
              </a:rPr>
              <a:t>SwiftyJSON</a:t>
            </a:r>
            <a:endParaRPr sz="2400">
              <a:solidFill>
                <a:srgbClr val="FFFFFF"/>
              </a:solidFill>
            </a:endParaRPr>
          </a:p>
          <a:p>
            <a:pPr indent="-381000" lvl="0" marL="914400" rtl="0" algn="l">
              <a:spcBef>
                <a:spcPts val="0"/>
              </a:spcBef>
              <a:spcAft>
                <a:spcPts val="0"/>
              </a:spcAft>
              <a:buClr>
                <a:srgbClr val="FFFFFF"/>
              </a:buClr>
              <a:buSzPts val="2400"/>
              <a:buChar char="●"/>
            </a:pPr>
            <a:r>
              <a:rPr lang="en" sz="2400">
                <a:solidFill>
                  <a:srgbClr val="FFFFFF"/>
                </a:solidFill>
              </a:rPr>
              <a:t>Core Data</a:t>
            </a:r>
            <a:endParaRPr sz="2400">
              <a:solidFill>
                <a:srgbClr val="FFFFFF"/>
              </a:solidFill>
            </a:endParaRPr>
          </a:p>
          <a:p>
            <a:pPr indent="-381000" lvl="0" marL="914400" rtl="0" algn="l">
              <a:spcBef>
                <a:spcPts val="0"/>
              </a:spcBef>
              <a:spcAft>
                <a:spcPts val="0"/>
              </a:spcAft>
              <a:buClr>
                <a:srgbClr val="FFFFFF"/>
              </a:buClr>
              <a:buSzPts val="2400"/>
              <a:buChar char="●"/>
            </a:pPr>
            <a:r>
              <a:rPr lang="en" sz="2400">
                <a:solidFill>
                  <a:srgbClr val="FFFFFF"/>
                </a:solidFill>
              </a:rPr>
              <a:t>Swift &amp; Xcode </a:t>
            </a:r>
            <a:endParaRPr sz="2400">
              <a:solidFill>
                <a:srgbClr val="FFFFFF"/>
              </a:solidFill>
            </a:endParaRPr>
          </a:p>
          <a:p>
            <a:pPr indent="0" lvl="0" marL="0" rtl="0" algn="l">
              <a:spcBef>
                <a:spcPts val="600"/>
              </a:spcBef>
              <a:spcAft>
                <a:spcPts val="0"/>
              </a:spcAft>
              <a:buNone/>
            </a:pPr>
            <a:r>
              <a:t/>
            </a:r>
            <a:endParaRPr sz="2400"/>
          </a:p>
        </p:txBody>
      </p:sp>
      <p:sp>
        <p:nvSpPr>
          <p:cNvPr id="116" name="Google Shape;116;p19"/>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grpSp>
        <p:nvGrpSpPr>
          <p:cNvPr id="117" name="Google Shape;117;p19"/>
          <p:cNvGrpSpPr/>
          <p:nvPr/>
        </p:nvGrpSpPr>
        <p:grpSpPr>
          <a:xfrm>
            <a:off x="8119638" y="225980"/>
            <a:ext cx="539546" cy="879605"/>
            <a:chOff x="6730350" y="2315900"/>
            <a:chExt cx="257700" cy="420100"/>
          </a:xfrm>
        </p:grpSpPr>
        <p:sp>
          <p:nvSpPr>
            <p:cNvPr id="118" name="Google Shape;118;p19"/>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 name="Google Shape;123;p19"/>
          <p:cNvPicPr preferRelativeResize="0"/>
          <p:nvPr/>
        </p:nvPicPr>
        <p:blipFill rotWithShape="1">
          <a:blip r:embed="rId3">
            <a:alphaModFix/>
          </a:blip>
          <a:srcRect b="0" l="6672" r="0" t="0"/>
          <a:stretch/>
        </p:blipFill>
        <p:spPr>
          <a:xfrm>
            <a:off x="7664325" y="152775"/>
            <a:ext cx="1276350" cy="136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922000" y="491750"/>
            <a:ext cx="6866100" cy="9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PM Techniques</a:t>
            </a:r>
            <a:endParaRPr>
              <a:solidFill>
                <a:srgbClr val="FFFFFF"/>
              </a:solidFill>
            </a:endParaRPr>
          </a:p>
        </p:txBody>
      </p:sp>
      <p:sp>
        <p:nvSpPr>
          <p:cNvPr id="129" name="Google Shape;129;p20"/>
          <p:cNvSpPr txBox="1"/>
          <p:nvPr>
            <p:ph idx="1" type="body"/>
          </p:nvPr>
        </p:nvSpPr>
        <p:spPr>
          <a:xfrm>
            <a:off x="922000" y="1634750"/>
            <a:ext cx="6866100" cy="3136500"/>
          </a:xfrm>
          <a:prstGeom prst="rect">
            <a:avLst/>
          </a:prstGeom>
        </p:spPr>
        <p:txBody>
          <a:bodyPr anchorCtr="0" anchor="t" bIns="91425" lIns="91425" spcFirstLastPara="1" rIns="91425" wrap="square" tIns="91425">
            <a:noAutofit/>
          </a:bodyPr>
          <a:lstStyle/>
          <a:p>
            <a:pPr indent="-342900" lvl="0" marL="914400" rtl="0" algn="l">
              <a:spcBef>
                <a:spcPts val="600"/>
              </a:spcBef>
              <a:spcAft>
                <a:spcPts val="0"/>
              </a:spcAft>
              <a:buClr>
                <a:srgbClr val="FFFFFF"/>
              </a:buClr>
              <a:buSzPts val="1800"/>
              <a:buChar char="●"/>
            </a:pPr>
            <a:r>
              <a:rPr lang="en">
                <a:solidFill>
                  <a:srgbClr val="FFFFFF"/>
                </a:solidFill>
              </a:rPr>
              <a:t>Trello (for Scrum board)</a:t>
            </a:r>
            <a:endParaRPr>
              <a:solidFill>
                <a:srgbClr val="FFFFFF"/>
              </a:solidFill>
            </a:endParaRPr>
          </a:p>
          <a:p>
            <a:pPr indent="-342900" lvl="0" marL="914400" rtl="0" algn="l">
              <a:spcBef>
                <a:spcPts val="0"/>
              </a:spcBef>
              <a:spcAft>
                <a:spcPts val="0"/>
              </a:spcAft>
              <a:buClr>
                <a:srgbClr val="FFFFFF"/>
              </a:buClr>
              <a:buSzPts val="1800"/>
              <a:buChar char="●"/>
            </a:pPr>
            <a:r>
              <a:rPr lang="en">
                <a:solidFill>
                  <a:srgbClr val="FFFFFF"/>
                </a:solidFill>
              </a:rPr>
              <a:t>GitHub (Version Control)</a:t>
            </a:r>
            <a:endParaRPr>
              <a:solidFill>
                <a:srgbClr val="FFFFFF"/>
              </a:solidFill>
            </a:endParaRPr>
          </a:p>
          <a:p>
            <a:pPr indent="-342900" lvl="0" marL="914400" rtl="0" algn="l">
              <a:spcBef>
                <a:spcPts val="0"/>
              </a:spcBef>
              <a:spcAft>
                <a:spcPts val="0"/>
              </a:spcAft>
              <a:buClr>
                <a:srgbClr val="FFFFFF"/>
              </a:buClr>
              <a:buSzPts val="1800"/>
              <a:buChar char="●"/>
            </a:pPr>
            <a:r>
              <a:rPr lang="en">
                <a:solidFill>
                  <a:srgbClr val="FFFFFF"/>
                </a:solidFill>
              </a:rPr>
              <a:t>Scrum meetings every day</a:t>
            </a:r>
            <a:endParaRPr>
              <a:solidFill>
                <a:srgbClr val="FFFFFF"/>
              </a:solidFill>
            </a:endParaRPr>
          </a:p>
          <a:p>
            <a:pPr indent="-342900" lvl="1" marL="1371600" rtl="0" algn="l">
              <a:spcBef>
                <a:spcPts val="0"/>
              </a:spcBef>
              <a:spcAft>
                <a:spcPts val="0"/>
              </a:spcAft>
              <a:buClr>
                <a:srgbClr val="FFFFFF"/>
              </a:buClr>
              <a:buSzPts val="1800"/>
              <a:buChar char="○"/>
            </a:pPr>
            <a:r>
              <a:rPr lang="en">
                <a:solidFill>
                  <a:srgbClr val="FFFFFF"/>
                </a:solidFill>
              </a:rPr>
              <a:t>15 minute standup</a:t>
            </a:r>
            <a:endParaRPr>
              <a:solidFill>
                <a:srgbClr val="FFFFFF"/>
              </a:solidFill>
            </a:endParaRPr>
          </a:p>
          <a:p>
            <a:pPr indent="-342900" lvl="1" marL="1371600" rtl="0" algn="l">
              <a:spcBef>
                <a:spcPts val="0"/>
              </a:spcBef>
              <a:spcAft>
                <a:spcPts val="0"/>
              </a:spcAft>
              <a:buClr>
                <a:srgbClr val="FFFFFF"/>
              </a:buClr>
              <a:buSzPts val="1800"/>
              <a:buChar char="○"/>
            </a:pPr>
            <a:r>
              <a:rPr lang="en">
                <a:solidFill>
                  <a:srgbClr val="FFFFFF"/>
                </a:solidFill>
              </a:rPr>
              <a:t>Remainder of time spent on development</a:t>
            </a:r>
            <a:endParaRPr>
              <a:solidFill>
                <a:srgbClr val="FFFFFF"/>
              </a:solidFill>
            </a:endParaRPr>
          </a:p>
        </p:txBody>
      </p:sp>
      <p:sp>
        <p:nvSpPr>
          <p:cNvPr id="130" name="Google Shape;130;p20"/>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grpSp>
        <p:nvGrpSpPr>
          <p:cNvPr id="131" name="Google Shape;131;p20"/>
          <p:cNvGrpSpPr/>
          <p:nvPr/>
        </p:nvGrpSpPr>
        <p:grpSpPr>
          <a:xfrm>
            <a:off x="8119638" y="225980"/>
            <a:ext cx="539546" cy="879605"/>
            <a:chOff x="6730350" y="2315900"/>
            <a:chExt cx="257700" cy="420100"/>
          </a:xfrm>
        </p:grpSpPr>
        <p:sp>
          <p:nvSpPr>
            <p:cNvPr id="132" name="Google Shape;132;p20"/>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 name="Google Shape;137;p20"/>
          <p:cNvPicPr preferRelativeResize="0"/>
          <p:nvPr/>
        </p:nvPicPr>
        <p:blipFill rotWithShape="1">
          <a:blip r:embed="rId3">
            <a:alphaModFix/>
          </a:blip>
          <a:srcRect b="0" l="6672" r="0" t="0"/>
          <a:stretch/>
        </p:blipFill>
        <p:spPr>
          <a:xfrm>
            <a:off x="7664325" y="152775"/>
            <a:ext cx="1276350" cy="136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livia template">
  <a:themeElements>
    <a:clrScheme name="Custom 347">
      <a:dk1>
        <a:srgbClr val="000000"/>
      </a:dk1>
      <a:lt1>
        <a:srgbClr val="FAFAFA"/>
      </a:lt1>
      <a:dk2>
        <a:srgbClr val="313131"/>
      </a:dk2>
      <a:lt2>
        <a:srgbClr val="CCCCCC"/>
      </a:lt2>
      <a:accent1>
        <a:srgbClr val="3A81BA"/>
      </a:accent1>
      <a:accent2>
        <a:srgbClr val="FAFAFA"/>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